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25" r:id="rId2"/>
  </p:sldMasterIdLst>
  <p:notesMasterIdLst>
    <p:notesMasterId r:id="rId12"/>
  </p:notesMasterIdLst>
  <p:sldIdLst>
    <p:sldId id="2576" r:id="rId3"/>
    <p:sldId id="2573" r:id="rId4"/>
    <p:sldId id="2563" r:id="rId5"/>
    <p:sldId id="2564" r:id="rId6"/>
    <p:sldId id="2565" r:id="rId7"/>
    <p:sldId id="2566" r:id="rId8"/>
    <p:sldId id="2567" r:id="rId9"/>
    <p:sldId id="2568" r:id="rId10"/>
    <p:sldId id="257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xecutive Brief: Governance of the Triple Threat Programme" id="{C9AC73FE-0124-4804-B4FC-B8678B51EE38}">
          <p14:sldIdLst>
            <p14:sldId id="2576"/>
            <p14:sldId id="2573"/>
            <p14:sldId id="2563"/>
            <p14:sldId id="2564"/>
            <p14:sldId id="2565"/>
            <p14:sldId id="2566"/>
            <p14:sldId id="2567"/>
            <p14:sldId id="2568"/>
            <p14:sldId id="257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456687-F3FE-4623-82FA-C5C78AE74440}" v="757" dt="2026-04-22T12:43:08.5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874"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764222-656A-450D-8EF0-49724CC6900D}" type="datetimeFigureOut">
              <a:t>4/24/2026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5E25B7-9023-4280-8968-C7276A60ADEC}" type="slidenum">
              <a:t>‹#›</a:t>
            </a:fld>
            <a:endParaRPr lang="en-US"/>
          </a:p>
        </p:txBody>
      </p:sp>
    </p:spTree>
    <p:extLst>
      <p:ext uri="{BB962C8B-B14F-4D97-AF65-F5344CB8AC3E}">
        <p14:creationId xmlns:p14="http://schemas.microsoft.com/office/powerpoint/2010/main" val="1318358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
The Triple Threat Programme addresses complex and interlinked challenges affecting adolescents and young people, including HIV, unintended pregnancy, gender-based violence, and related social and economic vulnerabilities. These challenges cut across multiple sectors and cannot be resolved through single-institution or siloed interventions. As such, governance and coordination are not peripheral considerations but central determinants of whether national commitments translate into real and sustained impact. Strong governance provides the structure through which leadership is exercised, priorities are aligned, and accountability is enforced across institutions and actors. In the context of the Triple Threat, governance ensures that health, education, protection, social services, and community systems act in a coordinated and mutually reinforcing manner rather than in isolation.
While the Triple Threat is strongly led by Government, the nature of the challenge has evolved beyond what government systems alone can address. The scale, reach, and social dimensions of the issue require whole-of-society engagement, including the active participation of development partners, the UN system, civil society organizations, faith-based institutions, and community and youth-led actors. Effective governance therefore plays a dual role: it safeguards clear government leadership and accountability, while at the same time creating structured space for partners to contribute in a way that is aligned with national and county priorities. Without this balance, coordination risks becoming fragmented, duplicative, or driven by parallel agendas.
In this context, governance is not about creating additional structures, but about ensuring clarity of roles, disciplined coordination, and consistent follow-through. It is the mechanism that links policy intent to implementation, national direction to county action, and partner contributions to government-led results. Strengthening governance is therefore essential to accelerate progress, maximize existing investments, and ensure that the Triple Threat response delivers measurable outcomes for adolescents and young people across the country.</a:t>
            </a:r>
          </a:p>
        </p:txBody>
      </p:sp>
      <p:sp>
        <p:nvSpPr>
          <p:cNvPr id="4" name="Slide Number Placeholder 3"/>
          <p:cNvSpPr>
            <a:spLocks noGrp="1"/>
          </p:cNvSpPr>
          <p:nvPr>
            <p:ph type="sldNum" sz="quarter" idx="5"/>
          </p:nvPr>
        </p:nvSpPr>
        <p:spPr/>
        <p:txBody>
          <a:bodyPr/>
          <a:lstStyle/>
          <a:p>
            <a:fld id="{E4E26DAC-C083-4D34-B97D-7CDD2B7B29AF}" type="slidenum">
              <a:t>3</a:t>
            </a:fld>
            <a:endParaRPr lang="en-US"/>
          </a:p>
        </p:txBody>
      </p:sp>
    </p:spTree>
    <p:extLst>
      <p:ext uri="{BB962C8B-B14F-4D97-AF65-F5344CB8AC3E}">
        <p14:creationId xmlns:p14="http://schemas.microsoft.com/office/powerpoint/2010/main" val="983318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
The Triple Threat Programme is firmly and intentionally government-led, with strategic national leadership anchored in the National Syndemic Diseases Control Council (NSDCC) and the National Council for Population and Development (NCPD). This joint leadership reflects the multidimensional nature of the Triple Threat, which spans health, population dynamics, social development, and protection. NSDCC and NCPD provide overall strategic direction, legitimacy, and accountability for the national response, ensuring that the programme remains aligned with national development priorities and policy frameworks. Their leadership establishes a clear authorizing environment for multisectoral action and signals sustained political commitment at the highest levels.
Policy oversight and coordination are further supported through the State Department for Gender and Affirmative Action, which plays a critical role in anchoring gender and adolescent priorities across government systems. Sectoral technical leadership is provided by line Ministries, Departments, and Agencies, including the Ministry of Health, Ministry of Education, Ministry of Interior, and other relevant MDAs. Each of these institutions brings specific mandates, technical expertise, and implementation responsibilities that are essential to addressing the different dimensions of the Triple Threat. The Council of Governors and county governments form the devolution interface, translating national direction into county-level planning, budgeting, and service delivery.
This architecture demonstrates that Kenya has the right institutional arrangements in place to lead a complex, multisectoral response. The primary challenge is not the absence of leadership or structures, but the need to ensure consistent coordination, clear reporting lines, and effective follow-through across these institutions. Strong government leadership provides coherence and accountability, while enabling structured engagement of partners and stakeholders in support of national objectives. Preserving and reinforcing this leadership is essential as the response continues to expand and mature.</a:t>
            </a:r>
          </a:p>
        </p:txBody>
      </p:sp>
      <p:sp>
        <p:nvSpPr>
          <p:cNvPr id="4" name="Slide Number Placeholder 3"/>
          <p:cNvSpPr>
            <a:spLocks noGrp="1"/>
          </p:cNvSpPr>
          <p:nvPr>
            <p:ph type="sldNum" sz="quarter" idx="5"/>
          </p:nvPr>
        </p:nvSpPr>
        <p:spPr/>
        <p:txBody>
          <a:bodyPr/>
          <a:lstStyle/>
          <a:p>
            <a:fld id="{E4E26DAC-C083-4D34-B97D-7CDD2B7B29AF}" type="slidenum">
              <a:t>4</a:t>
            </a:fld>
            <a:endParaRPr lang="en-US"/>
          </a:p>
        </p:txBody>
      </p:sp>
    </p:spTree>
    <p:extLst>
      <p:ext uri="{BB962C8B-B14F-4D97-AF65-F5344CB8AC3E}">
        <p14:creationId xmlns:p14="http://schemas.microsoft.com/office/powerpoint/2010/main" val="539162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dirty="0"/>
              <a:t>
As the Triple Threat has gained national prominence, it has increasingly been recognized as a challenge that extends beyond government alone. Development partners, the UN system, civil society organizations, faith-based institutions, and community and youth-led actors are now actively engaged in addressing its drivers and consequences. This expanded engagement reflects both the scale of the problem and the comparative advantages that different actors bring. Partners contribute resources, technical expertise, innovation, and community reach, while civil society and faith actors provide trusted platforms for demand creation, social norm change, and service linkage at grassroots level.
This evolution does not dilute government leadership; rather, it reinforces it. Government leadership sets the vision, priorities, and standards, while partner engagement amplifies reach and accelerates implementation within a coherent national framework. The key governance challenge is therefore to ensure that this growing ecosystem of actors operates in an aligned and coordinated manner. Without clear guidance and structured engagement, the risk of fragmentation, duplication, and uneven coverage increases, potentially undermining overall impact.
Effective multisectoral governance creates the space for partners to add value while remaining accountable to government-led priorities and systems. This includes aligning partner investments to national and county plans, using common data and monitoring frameworks, and participating in joint reviews and accountability mechanisms. When well governed, multi-stakeholder engagement becomes a strategic asset that enhances efficiency, innovation, and sustainability. Recognizing and managing this evolution is critical for the next phase of the Triple Threat Programme, as success increasingly depends on how well diverse actors are coordinated around a shared national agenda.</a:t>
            </a:r>
          </a:p>
        </p:txBody>
      </p:sp>
      <p:sp>
        <p:nvSpPr>
          <p:cNvPr id="4" name="Slide Number Placeholder 3"/>
          <p:cNvSpPr>
            <a:spLocks noGrp="1"/>
          </p:cNvSpPr>
          <p:nvPr>
            <p:ph type="sldNum" sz="quarter" idx="5"/>
          </p:nvPr>
        </p:nvSpPr>
        <p:spPr/>
        <p:txBody>
          <a:bodyPr/>
          <a:lstStyle/>
          <a:p>
            <a:fld id="{E4E26DAC-C083-4D34-B97D-7CDD2B7B29AF}" type="slidenum">
              <a:t>5</a:t>
            </a:fld>
            <a:endParaRPr lang="en-US"/>
          </a:p>
        </p:txBody>
      </p:sp>
    </p:spTree>
    <p:extLst>
      <p:ext uri="{BB962C8B-B14F-4D97-AF65-F5344CB8AC3E}">
        <p14:creationId xmlns:p14="http://schemas.microsoft.com/office/powerpoint/2010/main" val="2999917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
While national leadership sets direction, the realization of Triple Threat outcomes occurs at county and community level. County governments are the primary delivery engines, responsible for integrating Triple Threat priorities into County Integrated Development Plans, sectoral strategies, and annual budgets. Counties oversee service delivery in health, education, social services, and community protection systems, making them central to translating national commitments into tangible results for adolescents and young people. Effective governance therefore depends heavily on the strength of national–county alignment and the functionality of county-level coordination mechanisms.
As the response has expanded to include a wider range of partners, counties have also become the main point of convergence for government systems and non-state actors. Civil society organizations, youth groups, and faith-based institutions are often deeply embedded in communities and play a critical role in demand creation, referrals, and follow-up. Governance at county level must therefore support structured engagement of these actors, ensuring that their activities are coordinated with county priorities and reporting systems. This requires clear platforms for inter-sectoral coordination, regular review of progress, and mechanisms for feedback and escalation to national level.
Current experience shows that national leadership and partner investments are not always synchronized at county level, leading to uneven implementation and missed opportunities for integration. Strengthening county governance, clarifying roles, and reinforcing accountability are therefore essential steps in accelerating impact. Counties must be empowered and supported to lead coordinated action on the ground, while remaining connected to national oversight and learning systems.</a:t>
            </a:r>
          </a:p>
        </p:txBody>
      </p:sp>
      <p:sp>
        <p:nvSpPr>
          <p:cNvPr id="4" name="Slide Number Placeholder 3"/>
          <p:cNvSpPr>
            <a:spLocks noGrp="1"/>
          </p:cNvSpPr>
          <p:nvPr>
            <p:ph type="sldNum" sz="quarter" idx="5"/>
          </p:nvPr>
        </p:nvSpPr>
        <p:spPr/>
        <p:txBody>
          <a:bodyPr/>
          <a:lstStyle/>
          <a:p>
            <a:fld id="{E4E26DAC-C083-4D34-B97D-7CDD2B7B29AF}" type="slidenum">
              <a:t>6</a:t>
            </a:fld>
            <a:endParaRPr lang="en-US"/>
          </a:p>
        </p:txBody>
      </p:sp>
    </p:spTree>
    <p:extLst>
      <p:ext uri="{BB962C8B-B14F-4D97-AF65-F5344CB8AC3E}">
        <p14:creationId xmlns:p14="http://schemas.microsoft.com/office/powerpoint/2010/main" val="203665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
The Triple Threat Programme has made important progress that provides a strong foundation for the next phase of implementation. Government leadership through NSDCC and NCPD has established clear national ownership and visibility. There is growing recognition of the Triple Threat across sectors, accompanied by improved inter-ministerial engagement and collaboration. The availability of programme data, mapping exercises, and evidence has improved, supporting more informed planning and discussion. In addition, there is increasing emphasis on adolescent and youth engagement, as well as strong interest and participation from development partners, civil society, and faith-based actors.
At the same time, the expansion of the response has exposed persistent governance and coordination gaps. Planning and reporting across sectors and actors remain fragmented, with multiple coordination platforms operating without a clear hierarchy or decision-making authority. Follow-up on agreed actions is often weak, and accountability for commitments is not consistently enforced. Engagement and capacity vary significantly across counties, leading to uneven implementation and results. As more actors become involved, these gaps become more pronounced and risk undermining efficiency and impact.
The key lesson is that coordination exists, but it must evolve to match the scale and complexity of the response. Strengthening governance is not about adding layers, but about sharpening focus, clarifying roles, and enforcing accountability. Addressing these gaps is essential to ensure that existing investments deliver maximum value and that the programme remains results-oriented as it grows.</a:t>
            </a:r>
          </a:p>
        </p:txBody>
      </p:sp>
      <p:sp>
        <p:nvSpPr>
          <p:cNvPr id="4" name="Slide Number Placeholder 3"/>
          <p:cNvSpPr>
            <a:spLocks noGrp="1"/>
          </p:cNvSpPr>
          <p:nvPr>
            <p:ph type="sldNum" sz="quarter" idx="5"/>
          </p:nvPr>
        </p:nvSpPr>
        <p:spPr/>
        <p:txBody>
          <a:bodyPr/>
          <a:lstStyle/>
          <a:p>
            <a:fld id="{E4E26DAC-C083-4D34-B97D-7CDD2B7B29AF}" type="slidenum">
              <a:t>7</a:t>
            </a:fld>
            <a:endParaRPr lang="en-US"/>
          </a:p>
        </p:txBody>
      </p:sp>
    </p:spTree>
    <p:extLst>
      <p:ext uri="{BB962C8B-B14F-4D97-AF65-F5344CB8AC3E}">
        <p14:creationId xmlns:p14="http://schemas.microsoft.com/office/powerpoint/2010/main" val="4154214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
The evolution of the Triple Threat into a broad, multi-actor response has important governance implications. First, government-led coordination under NSDCC and NCPD must be reinforced, with clear mandates, leadership, and reporting lines across sectors and partners. This ensures coherence and preserves accountability while enabling diverse contributions. Second, partner engagement must be more deliberately structured, aligning technical assistance, financing, and implementation support to national and county priorities and avoiding parallel systems.
Third, national–county alignment must be strengthened through joint planning, regular reviews, and clear escalation pathways for bottlenecks. Counties need predictable guidance and support, as well as clear expectations for reporting and accountability. Fourth, accountability mechanisms must be institutionalized across government and partners. This includes tracking commitments, timelines, and responsibilities, and using existing monitoring and review platforms to drive follow-up and course correction. Finally, evidence must be embedded in governance processes, ensuring that data is routinely used to inform decisions rather than treated as a reporting requirement.
These actions are guided by a central principle: strengthen and enforce existing government systems rather than creating new ones. By doing so, governance becomes a facilitator of action rather than a constraint, enabling the Triple Threat Programme to operate with greater discipline, efficiency, and impact.</a:t>
            </a:r>
          </a:p>
        </p:txBody>
      </p:sp>
      <p:sp>
        <p:nvSpPr>
          <p:cNvPr id="4" name="Slide Number Placeholder 3"/>
          <p:cNvSpPr>
            <a:spLocks noGrp="1"/>
          </p:cNvSpPr>
          <p:nvPr>
            <p:ph type="sldNum" sz="quarter" idx="5"/>
          </p:nvPr>
        </p:nvSpPr>
        <p:spPr/>
        <p:txBody>
          <a:bodyPr/>
          <a:lstStyle/>
          <a:p>
            <a:fld id="{E4E26DAC-C083-4D34-B97D-7CDD2B7B29AF}" type="slidenum">
              <a:t>8</a:t>
            </a:fld>
            <a:endParaRPr lang="en-US"/>
          </a:p>
        </p:txBody>
      </p:sp>
    </p:spTree>
    <p:extLst>
      <p:ext uri="{BB962C8B-B14F-4D97-AF65-F5344CB8AC3E}">
        <p14:creationId xmlns:p14="http://schemas.microsoft.com/office/powerpoint/2010/main" val="15495981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248400" y="2819400"/>
            <a:ext cx="5029200" cy="1295400"/>
          </a:xfrm>
        </p:spPr>
        <p:txBody>
          <a:bodyPr vert="horz" lIns="91440" tIns="45720" rIns="91440" bIns="45720" rtlCol="0" anchor="b">
            <a:normAutofit/>
          </a:bodyPr>
          <a:lstStyle>
            <a:lvl1pPr>
              <a:lnSpc>
                <a:spcPct val="100000"/>
              </a:lnSpc>
              <a:defRPr lang="en-US" sz="2800" dirty="0"/>
            </a:lvl1pPr>
          </a:lstStyle>
          <a:p>
            <a:pPr lvl="0"/>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248400" y="4270248"/>
            <a:ext cx="5029200" cy="685800"/>
          </a:xfrm>
        </p:spPr>
        <p:txBody>
          <a:bodyPr vert="horz" lIns="91440" tIns="45720" rIns="91440" bIns="45720" rtlCol="0" anchor="t">
            <a:normAutofit/>
          </a:bodyPr>
          <a:lstStyle>
            <a:lvl1pPr marL="0" indent="0">
              <a:buNone/>
              <a:defRPr lang="en-US" sz="1800" dirty="0"/>
            </a:lvl1pPr>
          </a:lstStyle>
          <a:p>
            <a:pPr lvl="0"/>
            <a:r>
              <a:rPr lang="en-US"/>
              <a:t>Click to edit Master subtitle style</a:t>
            </a:r>
          </a:p>
        </p:txBody>
      </p:sp>
    </p:spTree>
    <p:extLst>
      <p:ext uri="{BB962C8B-B14F-4D97-AF65-F5344CB8AC3E}">
        <p14:creationId xmlns:p14="http://schemas.microsoft.com/office/powerpoint/2010/main" val="109857824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2161514" y="2476500"/>
            <a:ext cx="7868972" cy="1905000"/>
          </a:xfrm>
        </p:spPr>
        <p:txBody>
          <a:bodyPr vert="horz" lIns="91440" tIns="45720" rIns="91440" bIns="45720" rtlCol="0" anchor="ctr">
            <a:normAutofit/>
          </a:bodyPr>
          <a:lstStyle>
            <a:lvl1pPr algn="ctr">
              <a:defRPr lang="en-US" sz="2800" dirty="0"/>
            </a:lvl1pPr>
          </a:lstStyle>
          <a:p>
            <a:pPr lvl="0"/>
            <a:r>
              <a:rPr lang="en-US"/>
              <a:t>Section Header</a:t>
            </a:r>
          </a:p>
        </p:txBody>
      </p:sp>
    </p:spTree>
    <p:extLst>
      <p:ext uri="{BB962C8B-B14F-4D97-AF65-F5344CB8AC3E}">
        <p14:creationId xmlns:p14="http://schemas.microsoft.com/office/powerpoint/2010/main" val="2508987425"/>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1CED7D0-671B-7F63-5130-E35828ABE878}"/>
              </a:ext>
            </a:extLst>
          </p:cNvPr>
          <p:cNvSpPr>
            <a:spLocks noGrp="1"/>
          </p:cNvSpPr>
          <p:nvPr>
            <p:ph type="title"/>
          </p:nvPr>
        </p:nvSpPr>
        <p:spPr>
          <a:xfrm>
            <a:off x="4572000" y="1340668"/>
            <a:ext cx="6932507" cy="1135838"/>
          </a:xfrm>
        </p:spPr>
        <p:txBody>
          <a:bodyPr anchor="b">
            <a:normAutofit/>
          </a:bodyPr>
          <a:lstStyle>
            <a:lvl1pPr>
              <a:defRPr sz="2800"/>
            </a:lvl1pPr>
          </a:lstStyle>
          <a:p>
            <a:r>
              <a:rPr lang="en-US"/>
              <a:t>Click to edit Master title style</a:t>
            </a:r>
          </a:p>
        </p:txBody>
      </p:sp>
      <p:sp>
        <p:nvSpPr>
          <p:cNvPr id="8" name="Content Placeholder 6">
            <a:extLst>
              <a:ext uri="{FF2B5EF4-FFF2-40B4-BE49-F238E27FC236}">
                <a16:creationId xmlns:a16="http://schemas.microsoft.com/office/drawing/2014/main" id="{22A82A9B-9EBD-0A77-F607-E839D43652B1}"/>
              </a:ext>
            </a:extLst>
          </p:cNvPr>
          <p:cNvSpPr>
            <a:spLocks noGrp="1"/>
          </p:cNvSpPr>
          <p:nvPr>
            <p:ph sz="quarter" idx="13"/>
          </p:nvPr>
        </p:nvSpPr>
        <p:spPr>
          <a:xfrm>
            <a:off x="4571999" y="2743200"/>
            <a:ext cx="6932508" cy="3419856"/>
          </a:xfrm>
          <a:noFill/>
        </p:spPr>
        <p:txBody>
          <a:bodyPr>
            <a:normAutofit/>
          </a:bodyPr>
          <a:lstStyle>
            <a:lvl1pPr marL="457200" indent="-457200">
              <a:buFont typeface="+mj-lt"/>
              <a:buAutoNum type="arabicPeriod"/>
              <a:defRPr sz="1800">
                <a:solidFill>
                  <a:schemeClr val="tx1"/>
                </a:solidFill>
              </a:defRPr>
            </a:lvl1pPr>
            <a:lvl2pPr marL="571500" indent="-342900">
              <a:buFont typeface="+mj-lt"/>
              <a:buAutoNum type="arabicPeriod"/>
              <a:defRPr sz="1600">
                <a:solidFill>
                  <a:schemeClr val="tx1"/>
                </a:solidFill>
              </a:defRPr>
            </a:lvl2pPr>
            <a:lvl3pPr marL="800100" indent="-342900">
              <a:buFont typeface="+mj-lt"/>
              <a:buAutoNum type="arabicPeriod"/>
              <a:defRPr sz="1400">
                <a:solidFill>
                  <a:schemeClr val="tx1"/>
                </a:solidFill>
              </a:defRPr>
            </a:lvl3pPr>
            <a:lvl4pPr marL="1028700" indent="-342900">
              <a:buFont typeface="+mj-lt"/>
              <a:buAutoNum type="arabicPeriod"/>
              <a:defRPr sz="1200">
                <a:solidFill>
                  <a:schemeClr val="tx1"/>
                </a:solidFill>
              </a:defRPr>
            </a:lvl4pPr>
            <a:lvl5pPr>
              <a:buFont typeface="+mj-lt"/>
              <a:buAutoNum type="arabicPeriod"/>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35582C81-1CE9-A2E1-1417-0667434DFD22}"/>
              </a:ext>
            </a:extLst>
          </p:cNvPr>
          <p:cNvSpPr>
            <a:spLocks noGrp="1"/>
          </p:cNvSpPr>
          <p:nvPr>
            <p:ph type="ftr" sz="quarter" idx="15"/>
          </p:nvPr>
        </p:nvSpPr>
        <p:spPr/>
        <p:txBody>
          <a:bodyPr/>
          <a:lstStyle/>
          <a:p>
            <a:endParaRPr lang="en-US"/>
          </a:p>
        </p:txBody>
      </p:sp>
      <p:sp>
        <p:nvSpPr>
          <p:cNvPr id="3" name="Date Placeholder 2">
            <a:extLst>
              <a:ext uri="{FF2B5EF4-FFF2-40B4-BE49-F238E27FC236}">
                <a16:creationId xmlns:a16="http://schemas.microsoft.com/office/drawing/2014/main" id="{B4EFFC3A-D237-7CAA-92EF-DF9B810EB271}"/>
              </a:ext>
            </a:extLst>
          </p:cNvPr>
          <p:cNvSpPr>
            <a:spLocks noGrp="1"/>
          </p:cNvSpPr>
          <p:nvPr>
            <p:ph type="dt" sz="half" idx="14"/>
          </p:nvPr>
        </p:nvSpPr>
        <p:spPr/>
        <p:txBody>
          <a:bodyPr/>
          <a:lstStyle/>
          <a:p>
            <a:endParaRPr lang="en-US"/>
          </a:p>
        </p:txBody>
      </p:sp>
      <p:sp>
        <p:nvSpPr>
          <p:cNvPr id="5" name="Slide Number Placeholder 4">
            <a:extLst>
              <a:ext uri="{FF2B5EF4-FFF2-40B4-BE49-F238E27FC236}">
                <a16:creationId xmlns:a16="http://schemas.microsoft.com/office/drawing/2014/main" id="{F3E7B383-8CF2-6BB2-8F46-605FE9710B27}"/>
              </a:ext>
            </a:extLst>
          </p:cNvPr>
          <p:cNvSpPr>
            <a:spLocks noGrp="1"/>
          </p:cNvSpPr>
          <p:nvPr>
            <p:ph type="sldNum" sz="quarter" idx="16"/>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37420609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5841999" y="687492"/>
            <a:ext cx="5662508" cy="2017614"/>
          </a:xfrm>
        </p:spPr>
        <p:txBody>
          <a:bodyPr anchor="b">
            <a:normAutofit/>
          </a:bodyPr>
          <a:lstStyle>
            <a:lvl1pPr>
              <a:defRPr sz="2800"/>
            </a:lvl1pPr>
          </a:lstStyle>
          <a:p>
            <a:r>
              <a:rPr lang="en-US"/>
              <a:t>Click to edit Master title style</a:t>
            </a:r>
          </a:p>
        </p:txBody>
      </p:sp>
      <p:sp>
        <p:nvSpPr>
          <p:cNvPr id="10" name="Picture Placeholder 9">
            <a:extLst>
              <a:ext uri="{FF2B5EF4-FFF2-40B4-BE49-F238E27FC236}">
                <a16:creationId xmlns:a16="http://schemas.microsoft.com/office/drawing/2014/main" id="{DD26684C-23E4-F6A1-5A03-70AE7BEA72CA}"/>
              </a:ext>
            </a:extLst>
          </p:cNvPr>
          <p:cNvSpPr>
            <a:spLocks noGrp="1"/>
          </p:cNvSpPr>
          <p:nvPr>
            <p:ph type="pic" sz="quarter" idx="14" hasCustomPrompt="1"/>
          </p:nvPr>
        </p:nvSpPr>
        <p:spPr>
          <a:xfrm>
            <a:off x="687493" y="687492"/>
            <a:ext cx="4516298" cy="5483016"/>
          </a:xfrm>
          <a:custGeom>
            <a:avLst/>
            <a:gdLst>
              <a:gd name="connsiteX0" fmla="*/ 0 w 4565591"/>
              <a:gd name="connsiteY0" fmla="*/ 0 h 6858000"/>
              <a:gd name="connsiteX1" fmla="*/ 4565591 w 4565591"/>
              <a:gd name="connsiteY1" fmla="*/ 0 h 6858000"/>
              <a:gd name="connsiteX2" fmla="*/ 4565591 w 4565591"/>
              <a:gd name="connsiteY2" fmla="*/ 6858000 h 6858000"/>
              <a:gd name="connsiteX3" fmla="*/ 0 w 45655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565591" h="6858000">
                <a:moveTo>
                  <a:pt x="0" y="0"/>
                </a:moveTo>
                <a:lnTo>
                  <a:pt x="4565591" y="0"/>
                </a:lnTo>
                <a:lnTo>
                  <a:pt x="4565591" y="6858000"/>
                </a:lnTo>
                <a:lnTo>
                  <a:pt x="0" y="6858000"/>
                </a:lnTo>
                <a:close/>
              </a:path>
            </a:pathLst>
          </a:custGeom>
          <a:blipFill>
            <a:blip r:embed="rId2">
              <a:alphaModFix amt="60000"/>
              <a:extLst>
                <a:ext uri="{28A0092B-C50C-407E-A947-70E740481C1C}">
                  <a14:useLocalDpi xmlns:a14="http://schemas.microsoft.com/office/drawing/2010/main" val="0"/>
                </a:ext>
              </a:extLst>
            </a:blip>
            <a:srcRect/>
            <a:stretch>
              <a:fillRect l="-57969" r="-57969"/>
            </a:stretch>
          </a:blipFill>
        </p:spPr>
        <p:txBody>
          <a:bodyPr wrap="square">
            <a:noAutofit/>
          </a:bodyPr>
          <a:lstStyle>
            <a:lvl1pPr marL="0" indent="0">
              <a:buNone/>
              <a:defRPr/>
            </a:lvl1pPr>
          </a:lstStyle>
          <a:p>
            <a:r>
              <a:rPr lang="en-US"/>
              <a:t>   </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5841999" y="2997200"/>
            <a:ext cx="5662508" cy="3165856"/>
          </a:xfrm>
        </p:spPr>
        <p:txBody>
          <a:bodyPr>
            <a:normAutofit/>
          </a:bodyPr>
          <a:lstStyle>
            <a:lvl1pPr marL="457200" indent="-457200">
              <a:buFont typeface="+mj-lt"/>
              <a:buAutoNum type="arabicPeriod"/>
              <a:defRPr sz="1800"/>
            </a:lvl1pPr>
            <a:lvl2pPr marL="571500" indent="-342900">
              <a:buFont typeface="+mj-lt"/>
              <a:buAutoNum type="arabicPeriod"/>
              <a:defRPr sz="1600"/>
            </a:lvl2pPr>
            <a:lvl3pPr marL="800100" indent="-342900">
              <a:buFont typeface="+mj-lt"/>
              <a:buAutoNum type="arabicPeriod"/>
              <a:defRPr sz="1400"/>
            </a:lvl3pPr>
            <a:lvl4pPr marL="1028700" indent="-342900">
              <a:buFont typeface="+mj-lt"/>
              <a:buAutoNum type="arabicPeriod"/>
              <a:defRPr sz="1200"/>
            </a:lvl4pPr>
            <a:lvl5pPr>
              <a:buFont typeface="+mj-lt"/>
              <a:buAutoNum type="arabicPeriod"/>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97B878F-3C07-D360-EC90-8FEFB87A77CD}"/>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4018733C-68A4-04E1-A968-B5C15E3F7EE2}"/>
              </a:ext>
            </a:extLst>
          </p:cNvPr>
          <p:cNvSpPr>
            <a:spLocks noGrp="1"/>
          </p:cNvSpPr>
          <p:nvPr>
            <p:ph type="dt" sz="half" idx="15"/>
          </p:nvPr>
        </p:nvSpPr>
        <p:spPr/>
        <p:txBody>
          <a:bodyPr/>
          <a:lstStyle/>
          <a:p>
            <a:endParaRPr lang="en-US"/>
          </a:p>
        </p:txBody>
      </p:sp>
      <p:sp>
        <p:nvSpPr>
          <p:cNvPr id="6" name="Slide Number Placeholder 5">
            <a:extLst>
              <a:ext uri="{FF2B5EF4-FFF2-40B4-BE49-F238E27FC236}">
                <a16:creationId xmlns:a16="http://schemas.microsoft.com/office/drawing/2014/main" id="{978E9E97-1DED-CCA3-AF67-F1BAD79A8199}"/>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1165588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62EDB1F-A73E-55BD-6BDA-F64978102A97}"/>
              </a:ext>
            </a:extLst>
          </p:cNvPr>
          <p:cNvSpPr>
            <a:spLocks noGrp="1"/>
          </p:cNvSpPr>
          <p:nvPr>
            <p:ph type="title"/>
          </p:nvPr>
        </p:nvSpPr>
        <p:spPr>
          <a:xfrm>
            <a:off x="5708024" y="855636"/>
            <a:ext cx="5796484" cy="1070776"/>
          </a:xfrm>
        </p:spPr>
        <p:txBody>
          <a:bodyPr/>
          <a:lstStyle/>
          <a:p>
            <a:r>
              <a:rPr lang="en-US"/>
              <a:t>Click to edit Master title style</a:t>
            </a:r>
          </a:p>
        </p:txBody>
      </p:sp>
      <p:sp>
        <p:nvSpPr>
          <p:cNvPr id="13" name="Content Placeholder 7">
            <a:extLst>
              <a:ext uri="{FF2B5EF4-FFF2-40B4-BE49-F238E27FC236}">
                <a16:creationId xmlns:a16="http://schemas.microsoft.com/office/drawing/2014/main" id="{A4047690-7015-54CB-752C-C1C7BE42D7C7}"/>
              </a:ext>
            </a:extLst>
          </p:cNvPr>
          <p:cNvSpPr>
            <a:spLocks noGrp="1"/>
          </p:cNvSpPr>
          <p:nvPr>
            <p:ph sz="quarter" idx="14"/>
          </p:nvPr>
        </p:nvSpPr>
        <p:spPr>
          <a:xfrm>
            <a:off x="5708024" y="2057400"/>
            <a:ext cx="5798176" cy="1828800"/>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071DA00E-F240-EC85-5E2B-4DE591F61044}"/>
              </a:ext>
            </a:extLst>
          </p:cNvPr>
          <p:cNvSpPr>
            <a:spLocks noGrp="1"/>
          </p:cNvSpPr>
          <p:nvPr>
            <p:ph type="ftr" sz="quarter" idx="3"/>
          </p:nvPr>
        </p:nvSpPr>
        <p:spPr>
          <a:xfrm>
            <a:off x="678871" y="6343955"/>
            <a:ext cx="2739181" cy="365125"/>
          </a:xfrm>
          <a:prstGeom prst="rect">
            <a:avLst/>
          </a:prstGeom>
        </p:spPr>
        <p:txBody>
          <a:bodyPr vert="horz" lIns="91440" tIns="45720" rIns="91440" bIns="45720" rtlCol="0" anchor="ctr"/>
          <a:lstStyle>
            <a:lvl1pPr algn="l">
              <a:defRPr sz="900">
                <a:solidFill>
                  <a:schemeClr val="tx1"/>
                </a:solidFill>
              </a:defRPr>
            </a:lvl1pPr>
          </a:lstStyle>
          <a:p>
            <a:endParaRPr lang="en-US" sz="900"/>
          </a:p>
        </p:txBody>
      </p:sp>
      <p:sp>
        <p:nvSpPr>
          <p:cNvPr id="5" name="Date Placeholder 8">
            <a:extLst>
              <a:ext uri="{FF2B5EF4-FFF2-40B4-BE49-F238E27FC236}">
                <a16:creationId xmlns:a16="http://schemas.microsoft.com/office/drawing/2014/main" id="{EED5FCE3-5050-A9AE-69B1-6AAB64B63174}"/>
              </a:ext>
            </a:extLst>
          </p:cNvPr>
          <p:cNvSpPr>
            <a:spLocks noGrp="1"/>
          </p:cNvSpPr>
          <p:nvPr>
            <p:ph type="dt" sz="half" idx="16"/>
          </p:nvPr>
        </p:nvSpPr>
        <p:spPr>
          <a:xfrm>
            <a:off x="3505380" y="6346745"/>
            <a:ext cx="1762359" cy="365125"/>
          </a:xfrm>
        </p:spPr>
        <p:txBody>
          <a:bodyPr/>
          <a:lstStyle/>
          <a:p>
            <a:endParaRPr lang="en-US"/>
          </a:p>
        </p:txBody>
      </p:sp>
      <p:sp>
        <p:nvSpPr>
          <p:cNvPr id="11" name="Slide Number Placeholder 5">
            <a:extLst>
              <a:ext uri="{FF2B5EF4-FFF2-40B4-BE49-F238E27FC236}">
                <a16:creationId xmlns:a16="http://schemas.microsoft.com/office/drawing/2014/main" id="{BE15DD76-F653-F74F-4DCD-674241F38B03}"/>
              </a:ext>
            </a:extLst>
          </p:cNvPr>
          <p:cNvSpPr>
            <a:spLocks noGrp="1"/>
          </p:cNvSpPr>
          <p:nvPr>
            <p:ph type="sldNum" sz="quarter" idx="4"/>
          </p:nvPr>
        </p:nvSpPr>
        <p:spPr>
          <a:xfrm>
            <a:off x="5350612" y="6343955"/>
            <a:ext cx="357412" cy="365125"/>
          </a:xfrm>
          <a:prstGeom prst="rect">
            <a:avLst/>
          </a:prstGeom>
        </p:spPr>
        <p:txBody>
          <a:bodyPr vert="horz" lIns="91440" tIns="45720" rIns="91440" bIns="45720" rtlCol="0" anchor="ctr"/>
          <a:lstStyle>
            <a:lvl1pPr algn="r">
              <a:defRPr sz="900">
                <a:solidFill>
                  <a:schemeClr val="tx1"/>
                </a:solidFill>
              </a:defRPr>
            </a:lvl1pPr>
          </a:lstStyle>
          <a:p>
            <a:fld id="{AEAA3239-9EA4-4A65-A281-97F994456D9F}" type="slidenum">
              <a:rPr lang="en-US" smtClean="0"/>
              <a:pPr/>
              <a:t>‹#›</a:t>
            </a:fld>
            <a:endParaRPr lang="en-US" sz="900"/>
          </a:p>
        </p:txBody>
      </p:sp>
    </p:spTree>
    <p:extLst>
      <p:ext uri="{BB962C8B-B14F-4D97-AF65-F5344CB8AC3E}">
        <p14:creationId xmlns:p14="http://schemas.microsoft.com/office/powerpoint/2010/main" val="1498028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85800" y="1385287"/>
            <a:ext cx="4973865" cy="1470228"/>
          </a:xfrm>
        </p:spPr>
        <p:txBody>
          <a:bodyPr anchor="t">
            <a:normAutofit/>
          </a:bodyPr>
          <a:lstStyle>
            <a:lvl1pPr>
              <a:defRPr sz="28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6324600" y="1385287"/>
            <a:ext cx="5181600" cy="3491513"/>
          </a:xfrm>
        </p:spPr>
        <p:txBody>
          <a:bodyPr/>
          <a:lstStyle>
            <a:lvl1pPr indent="0">
              <a:buNone/>
              <a:defRPr/>
            </a:lvl1pPr>
            <a:lvl2pPr indent="0">
              <a:buNone/>
              <a:defRPr/>
            </a:lvl2pPr>
            <a:lvl3pPr indent="0">
              <a:buNone/>
              <a:defRPr/>
            </a:lvl3pPr>
            <a:lvl4pPr indent="0">
              <a:buNone/>
              <a:defRPr/>
            </a:lvl4pPr>
            <a:lvl5pPr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2D8DAA7E-55EA-19E9-ECC7-C74FE582C066}"/>
              </a:ext>
            </a:extLst>
          </p:cNvPr>
          <p:cNvSpPr>
            <a:spLocks noGrp="1"/>
          </p:cNvSpPr>
          <p:nvPr>
            <p:ph type="ftr" sz="quarter" idx="15"/>
          </p:nvPr>
        </p:nvSpPr>
        <p:spPr/>
        <p:txBody>
          <a:bodyPr/>
          <a:lstStyle/>
          <a:p>
            <a:endParaRPr lang="en-US"/>
          </a:p>
        </p:txBody>
      </p:sp>
      <p:sp>
        <p:nvSpPr>
          <p:cNvPr id="3" name="Date Placeholder 2">
            <a:extLst>
              <a:ext uri="{FF2B5EF4-FFF2-40B4-BE49-F238E27FC236}">
                <a16:creationId xmlns:a16="http://schemas.microsoft.com/office/drawing/2014/main" id="{F623C363-6C3B-E28D-06F5-AB2EC53D7B80}"/>
              </a:ext>
            </a:extLst>
          </p:cNvPr>
          <p:cNvSpPr>
            <a:spLocks noGrp="1"/>
          </p:cNvSpPr>
          <p:nvPr>
            <p:ph type="dt" sz="half" idx="14"/>
          </p:nvPr>
        </p:nvSpPr>
        <p:spPr/>
        <p:txBody>
          <a:bodyPr/>
          <a:lstStyle/>
          <a:p>
            <a:endParaRPr lang="en-US"/>
          </a:p>
        </p:txBody>
      </p:sp>
      <p:sp>
        <p:nvSpPr>
          <p:cNvPr id="5" name="Slide Number Placeholder 4">
            <a:extLst>
              <a:ext uri="{FF2B5EF4-FFF2-40B4-BE49-F238E27FC236}">
                <a16:creationId xmlns:a16="http://schemas.microsoft.com/office/drawing/2014/main" id="{D803258A-CFF4-775F-A29D-30D91D4A5095}"/>
              </a:ext>
            </a:extLst>
          </p:cNvPr>
          <p:cNvSpPr>
            <a:spLocks noGrp="1"/>
          </p:cNvSpPr>
          <p:nvPr>
            <p:ph type="sldNum" sz="quarter" idx="16"/>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931438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78871" y="720333"/>
            <a:ext cx="7208520" cy="575068"/>
          </a:xfrm>
        </p:spPr>
        <p:txBody>
          <a:bodyPr anchor="t">
            <a:normAutofit/>
          </a:bodyPr>
          <a:lstStyle>
            <a:lvl1pPr>
              <a:defRPr sz="28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704084" y="1600200"/>
            <a:ext cx="5735507" cy="2590800"/>
          </a:xfrm>
        </p:spPr>
        <p:txBody>
          <a:bodyPr/>
          <a:lstStyle>
            <a:lvl1pPr indent="0">
              <a:buNone/>
              <a:defRPr/>
            </a:lvl1pPr>
            <a:lvl2pPr indent="0">
              <a:buNone/>
              <a:defRPr/>
            </a:lvl2pPr>
            <a:lvl3pPr indent="0">
              <a:buNone/>
              <a:defRPr/>
            </a:lvl3pPr>
            <a:lvl4pPr indent="0">
              <a:buNone/>
              <a:defRPr/>
            </a:lvl4pPr>
            <a:lvl5pPr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3">
            <a:extLst>
              <a:ext uri="{FF2B5EF4-FFF2-40B4-BE49-F238E27FC236}">
                <a16:creationId xmlns:a16="http://schemas.microsoft.com/office/drawing/2014/main" id="{F391C811-7699-F021-4CCB-539ACAD0BB23}"/>
              </a:ext>
            </a:extLst>
          </p:cNvPr>
          <p:cNvSpPr>
            <a:spLocks noGrp="1"/>
          </p:cNvSpPr>
          <p:nvPr>
            <p:ph type="ftr" sz="quarter" idx="15"/>
          </p:nvPr>
        </p:nvSpPr>
        <p:spPr>
          <a:xfrm>
            <a:off x="678871" y="6343955"/>
            <a:ext cx="2739181" cy="365125"/>
          </a:xfrm>
        </p:spPr>
        <p:txBody>
          <a:bodyPr/>
          <a:lstStyle/>
          <a:p>
            <a:endParaRPr lang="en-US"/>
          </a:p>
        </p:txBody>
      </p:sp>
      <p:sp>
        <p:nvSpPr>
          <p:cNvPr id="9" name="Date Placeholder 8">
            <a:extLst>
              <a:ext uri="{FF2B5EF4-FFF2-40B4-BE49-F238E27FC236}">
                <a16:creationId xmlns:a16="http://schemas.microsoft.com/office/drawing/2014/main" id="{C8D4E6C4-6819-0DF7-D9C4-34177C161B9C}"/>
              </a:ext>
            </a:extLst>
          </p:cNvPr>
          <p:cNvSpPr>
            <a:spLocks noGrp="1"/>
          </p:cNvSpPr>
          <p:nvPr>
            <p:ph type="dt" sz="half" idx="16"/>
          </p:nvPr>
        </p:nvSpPr>
        <p:spPr>
          <a:xfrm>
            <a:off x="3785216" y="6343954"/>
            <a:ext cx="2202644" cy="365125"/>
          </a:xfrm>
        </p:spPr>
        <p:txBody>
          <a:bodyPr/>
          <a:lstStyle/>
          <a:p>
            <a:endParaRPr lang="en-US"/>
          </a:p>
        </p:txBody>
      </p:sp>
      <p:sp>
        <p:nvSpPr>
          <p:cNvPr id="5" name="Slide Number Placeholder 5">
            <a:extLst>
              <a:ext uri="{FF2B5EF4-FFF2-40B4-BE49-F238E27FC236}">
                <a16:creationId xmlns:a16="http://schemas.microsoft.com/office/drawing/2014/main" id="{958998F3-C99E-11E5-BC33-937A455B2FFB}"/>
              </a:ext>
            </a:extLst>
          </p:cNvPr>
          <p:cNvSpPr>
            <a:spLocks noGrp="1"/>
          </p:cNvSpPr>
          <p:nvPr>
            <p:ph type="sldNum" sz="quarter" idx="4"/>
          </p:nvPr>
        </p:nvSpPr>
        <p:spPr>
          <a:xfrm>
            <a:off x="6082179" y="6343955"/>
            <a:ext cx="357412" cy="365125"/>
          </a:xfrm>
          <a:prstGeom prst="rect">
            <a:avLst/>
          </a:prstGeom>
        </p:spPr>
        <p:txBody>
          <a:bodyPr vert="horz" lIns="91440" tIns="45720" rIns="91440" bIns="45720" rtlCol="0" anchor="ctr"/>
          <a:lstStyle>
            <a:lvl1pPr algn="r">
              <a:defRPr sz="900">
                <a:solidFill>
                  <a:schemeClr val="tx1"/>
                </a:solidFill>
              </a:defRPr>
            </a:lvl1pPr>
          </a:lstStyle>
          <a:p>
            <a:fld id="{AEAA3239-9EA4-4A65-A281-97F994456D9F}" type="slidenum">
              <a:rPr lang="en-US" smtClean="0"/>
              <a:pPr/>
              <a:t>‹#›</a:t>
            </a:fld>
            <a:endParaRPr lang="en-US" sz="900"/>
          </a:p>
        </p:txBody>
      </p:sp>
    </p:spTree>
    <p:extLst>
      <p:ext uri="{BB962C8B-B14F-4D97-AF65-F5344CB8AC3E}">
        <p14:creationId xmlns:p14="http://schemas.microsoft.com/office/powerpoint/2010/main" val="15889387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78872" y="1388700"/>
            <a:ext cx="3859262" cy="4083580"/>
          </a:xfrm>
        </p:spPr>
        <p:txBody>
          <a:bodyPr anchor="t">
            <a:normAutofit/>
          </a:bodyPr>
          <a:lstStyle>
            <a:lvl1pPr>
              <a:defRPr sz="28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156010" y="1389134"/>
            <a:ext cx="6357117" cy="4083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DBE56440-14E3-7B9A-D161-08AB10B8DCA7}"/>
              </a:ext>
            </a:extLst>
          </p:cNvPr>
          <p:cNvSpPr>
            <a:spLocks noGrp="1"/>
          </p:cNvSpPr>
          <p:nvPr>
            <p:ph type="ftr" sz="quarter" idx="15"/>
          </p:nvPr>
        </p:nvSpPr>
        <p:spPr/>
        <p:txBody>
          <a:bodyPr/>
          <a:lstStyle/>
          <a:p>
            <a:endParaRPr lang="en-US"/>
          </a:p>
        </p:txBody>
      </p:sp>
      <p:sp>
        <p:nvSpPr>
          <p:cNvPr id="3" name="Date Placeholder 2">
            <a:extLst>
              <a:ext uri="{FF2B5EF4-FFF2-40B4-BE49-F238E27FC236}">
                <a16:creationId xmlns:a16="http://schemas.microsoft.com/office/drawing/2014/main" id="{85E8A7CF-81AE-0AC6-B47B-E2C1EA9D9AC7}"/>
              </a:ext>
            </a:extLst>
          </p:cNvPr>
          <p:cNvSpPr>
            <a:spLocks noGrp="1"/>
          </p:cNvSpPr>
          <p:nvPr>
            <p:ph type="dt" sz="half" idx="14"/>
          </p:nvPr>
        </p:nvSpPr>
        <p:spPr/>
        <p:txBody>
          <a:bodyPr/>
          <a:lstStyle/>
          <a:p>
            <a:endParaRPr lang="en-US"/>
          </a:p>
        </p:txBody>
      </p:sp>
      <p:sp>
        <p:nvSpPr>
          <p:cNvPr id="5" name="Slide Number Placeholder 4">
            <a:extLst>
              <a:ext uri="{FF2B5EF4-FFF2-40B4-BE49-F238E27FC236}">
                <a16:creationId xmlns:a16="http://schemas.microsoft.com/office/drawing/2014/main" id="{C4A578E8-BCF2-BF9D-84B5-AA93D14D0DF5}"/>
              </a:ext>
            </a:extLst>
          </p:cNvPr>
          <p:cNvSpPr>
            <a:spLocks noGrp="1"/>
          </p:cNvSpPr>
          <p:nvPr>
            <p:ph type="sldNum" sz="quarter" idx="16"/>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4633119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6">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85799" y="1050111"/>
            <a:ext cx="3425026" cy="3977107"/>
          </a:xfrm>
        </p:spPr>
        <p:txBody>
          <a:bodyPr anchor="t">
            <a:normAutofit/>
          </a:bodyPr>
          <a:lstStyle>
            <a:lvl1pPr>
              <a:defRPr sz="28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4800600" y="1050111"/>
            <a:ext cx="6705601" cy="49406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3">
            <a:extLst>
              <a:ext uri="{FF2B5EF4-FFF2-40B4-BE49-F238E27FC236}">
                <a16:creationId xmlns:a16="http://schemas.microsoft.com/office/drawing/2014/main" id="{9C54C37D-3064-C3C9-078B-4FC8A705FCD0}"/>
              </a:ext>
            </a:extLst>
          </p:cNvPr>
          <p:cNvSpPr>
            <a:spLocks noGrp="1"/>
          </p:cNvSpPr>
          <p:nvPr>
            <p:ph type="dt" sz="half" idx="2"/>
          </p:nvPr>
        </p:nvSpPr>
        <p:spPr>
          <a:xfrm>
            <a:off x="6181252" y="6343955"/>
            <a:ext cx="2202644" cy="365125"/>
          </a:xfrm>
          <a:prstGeom prst="rect">
            <a:avLst/>
          </a:prstGeom>
        </p:spPr>
        <p:txBody>
          <a:bodyPr vert="horz" lIns="91440" tIns="45720" rIns="91440" bIns="45720" rtlCol="0" anchor="ctr"/>
          <a:lstStyle>
            <a:lvl1pPr algn="ctr">
              <a:defRPr sz="900">
                <a:solidFill>
                  <a:schemeClr val="tx1"/>
                </a:solidFill>
              </a:defRPr>
            </a:lvl1pPr>
          </a:lstStyle>
          <a:p>
            <a:pPr algn="ctr"/>
            <a:endParaRPr lang="en-US"/>
          </a:p>
        </p:txBody>
      </p:sp>
      <p:sp>
        <p:nvSpPr>
          <p:cNvPr id="13" name="Slide Number Placeholder 5">
            <a:extLst>
              <a:ext uri="{FF2B5EF4-FFF2-40B4-BE49-F238E27FC236}">
                <a16:creationId xmlns:a16="http://schemas.microsoft.com/office/drawing/2014/main" id="{C277C0F5-D964-B2D1-0F39-EC17AB0741BA}"/>
              </a:ext>
            </a:extLst>
          </p:cNvPr>
          <p:cNvSpPr>
            <a:spLocks noGrp="1"/>
          </p:cNvSpPr>
          <p:nvPr>
            <p:ph type="sldNum" sz="quarter" idx="4"/>
          </p:nvPr>
        </p:nvSpPr>
        <p:spPr>
          <a:xfrm>
            <a:off x="11147097" y="6343955"/>
            <a:ext cx="357412" cy="365125"/>
          </a:xfrm>
          <a:prstGeom prst="rect">
            <a:avLst/>
          </a:prstGeom>
        </p:spPr>
        <p:txBody>
          <a:bodyPr vert="horz" lIns="91440" tIns="45720" rIns="91440" bIns="45720" rtlCol="0" anchor="ctr"/>
          <a:lstStyle>
            <a:lvl1pPr algn="r">
              <a:defRPr sz="900">
                <a:solidFill>
                  <a:schemeClr val="tx1"/>
                </a:solidFill>
              </a:defRPr>
            </a:lvl1pPr>
          </a:lstStyle>
          <a:p>
            <a:fld id="{AEAA3239-9EA4-4A65-A281-97F994456D9F}" type="slidenum">
              <a:rPr lang="en-US" smtClean="0"/>
              <a:pPr/>
              <a:t>‹#›</a:t>
            </a:fld>
            <a:endParaRPr lang="en-US" sz="900"/>
          </a:p>
        </p:txBody>
      </p:sp>
    </p:spTree>
    <p:extLst>
      <p:ext uri="{BB962C8B-B14F-4D97-AF65-F5344CB8AC3E}">
        <p14:creationId xmlns:p14="http://schemas.microsoft.com/office/powerpoint/2010/main" val="1134476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nt 7">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85798" y="685799"/>
            <a:ext cx="3276601" cy="5477257"/>
          </a:xfrm>
        </p:spPr>
        <p:txBody>
          <a:bodyPr anchor="t">
            <a:normAutofit/>
          </a:bodyPr>
          <a:lstStyle>
            <a:lvl1pPr>
              <a:defRPr sz="2400"/>
            </a:lvl1pPr>
          </a:lstStyle>
          <a:p>
            <a:r>
              <a:rPr lang="en-US"/>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648201" y="685800"/>
            <a:ext cx="6858000" cy="5477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F5E77C0F-A50D-ABB1-D91B-F877E2E82975}"/>
              </a:ext>
            </a:extLst>
          </p:cNvPr>
          <p:cNvSpPr>
            <a:spLocks noGrp="1"/>
          </p:cNvSpPr>
          <p:nvPr>
            <p:ph type="ftr" sz="quarter" idx="15"/>
          </p:nvPr>
        </p:nvSpPr>
        <p:spPr/>
        <p:txBody>
          <a:bodyPr/>
          <a:lstStyle/>
          <a:p>
            <a:endParaRPr lang="en-US"/>
          </a:p>
        </p:txBody>
      </p:sp>
      <p:sp>
        <p:nvSpPr>
          <p:cNvPr id="3" name="Date Placeholder 2">
            <a:extLst>
              <a:ext uri="{FF2B5EF4-FFF2-40B4-BE49-F238E27FC236}">
                <a16:creationId xmlns:a16="http://schemas.microsoft.com/office/drawing/2014/main" id="{EBE0A937-543E-BBB8-39DD-1E9A45291F2C}"/>
              </a:ext>
            </a:extLst>
          </p:cNvPr>
          <p:cNvSpPr>
            <a:spLocks noGrp="1"/>
          </p:cNvSpPr>
          <p:nvPr>
            <p:ph type="dt" sz="half" idx="14"/>
          </p:nvPr>
        </p:nvSpPr>
        <p:spPr/>
        <p:txBody>
          <a:bodyPr/>
          <a:lstStyle/>
          <a:p>
            <a:endParaRPr lang="en-US"/>
          </a:p>
        </p:txBody>
      </p:sp>
      <p:sp>
        <p:nvSpPr>
          <p:cNvPr id="5" name="Slide Number Placeholder 4">
            <a:extLst>
              <a:ext uri="{FF2B5EF4-FFF2-40B4-BE49-F238E27FC236}">
                <a16:creationId xmlns:a16="http://schemas.microsoft.com/office/drawing/2014/main" id="{BC8C33EC-C7FC-72B4-C208-8BA6FD4B5856}"/>
              </a:ext>
            </a:extLst>
          </p:cNvPr>
          <p:cNvSpPr>
            <a:spLocks noGrp="1"/>
          </p:cNvSpPr>
          <p:nvPr>
            <p:ph type="sldNum" sz="quarter" idx="16"/>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016823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with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888060" y="687494"/>
            <a:ext cx="2618139" cy="2017614"/>
          </a:xfrm>
        </p:spPr>
        <p:txBody>
          <a:bodyPr anchor="b"/>
          <a:lstStyle>
            <a:lvl1pPr>
              <a:defRPr sz="2400"/>
            </a:lvl1pPr>
          </a:lstStyle>
          <a:p>
            <a:r>
              <a:rPr lang="en-US"/>
              <a:t>Click to edit Master title style</a:t>
            </a:r>
          </a:p>
        </p:txBody>
      </p:sp>
      <p:sp>
        <p:nvSpPr>
          <p:cNvPr id="10" name="Picture Placeholder 9">
            <a:extLst>
              <a:ext uri="{FF2B5EF4-FFF2-40B4-BE49-F238E27FC236}">
                <a16:creationId xmlns:a16="http://schemas.microsoft.com/office/drawing/2014/main" id="{3CA946DA-5AE8-39E2-3ADD-B8F06308C1C6}"/>
              </a:ext>
            </a:extLst>
          </p:cNvPr>
          <p:cNvSpPr>
            <a:spLocks noGrp="1"/>
          </p:cNvSpPr>
          <p:nvPr>
            <p:ph type="pic" sz="quarter" idx="13" hasCustomPrompt="1"/>
          </p:nvPr>
        </p:nvSpPr>
        <p:spPr>
          <a:xfrm>
            <a:off x="677171" y="687492"/>
            <a:ext cx="7500648" cy="5483013"/>
          </a:xfrm>
          <a:custGeom>
            <a:avLst/>
            <a:gdLst>
              <a:gd name="connsiteX0" fmla="*/ 0 w 8326323"/>
              <a:gd name="connsiteY0" fmla="*/ 0 h 6858000"/>
              <a:gd name="connsiteX1" fmla="*/ 8326323 w 8326323"/>
              <a:gd name="connsiteY1" fmla="*/ 0 h 6858000"/>
              <a:gd name="connsiteX2" fmla="*/ 8326323 w 8326323"/>
              <a:gd name="connsiteY2" fmla="*/ 6858000 h 6858000"/>
              <a:gd name="connsiteX3" fmla="*/ 0 w 832632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6323" h="6858000">
                <a:moveTo>
                  <a:pt x="0" y="0"/>
                </a:moveTo>
                <a:lnTo>
                  <a:pt x="8326323" y="0"/>
                </a:lnTo>
                <a:lnTo>
                  <a:pt x="8326323" y="6858000"/>
                </a:lnTo>
                <a:lnTo>
                  <a:pt x="0" y="6858000"/>
                </a:lnTo>
                <a:close/>
              </a:path>
            </a:pathLst>
          </a:custGeom>
          <a:blipFill>
            <a:blip r:embed="rId2">
              <a:alphaModFix amt="60000"/>
              <a:extLst>
                <a:ext uri="{28A0092B-C50C-407E-A947-70E740481C1C}">
                  <a14:useLocalDpi xmlns:a14="http://schemas.microsoft.com/office/drawing/2010/main" val="0"/>
                </a:ext>
              </a:extLst>
            </a:blip>
            <a:srcRect/>
            <a:stretch>
              <a:fillRect l="-15011" r="-15011"/>
            </a:stretch>
          </a:blipFill>
        </p:spPr>
        <p:txBody>
          <a:bodyPr wrap="square">
            <a:noAutofit/>
          </a:bodyPr>
          <a:lstStyle>
            <a:lvl1pPr marL="0" indent="0">
              <a:buNone/>
              <a:defRPr/>
            </a:lvl1pPr>
          </a:lstStyle>
          <a:p>
            <a:r>
              <a:rPr lang="en-US"/>
              <a:t>   </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889055" y="2983064"/>
            <a:ext cx="2625774" cy="3187441"/>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FF4A72B8-D6F1-AF2B-DF03-17FD2A737E2E}"/>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C6CDF5D5-DF03-873F-A2DA-E5C0EF793F83}"/>
              </a:ext>
            </a:extLst>
          </p:cNvPr>
          <p:cNvSpPr>
            <a:spLocks noGrp="1"/>
          </p:cNvSpPr>
          <p:nvPr>
            <p:ph type="dt" sz="half" idx="15"/>
          </p:nvPr>
        </p:nvSpPr>
        <p:spPr/>
        <p:txBody>
          <a:bodyPr/>
          <a:lstStyle/>
          <a:p>
            <a:endParaRPr lang="en-US"/>
          </a:p>
        </p:txBody>
      </p:sp>
      <p:sp>
        <p:nvSpPr>
          <p:cNvPr id="5" name="Slide Number Placeholder 4">
            <a:extLst>
              <a:ext uri="{FF2B5EF4-FFF2-40B4-BE49-F238E27FC236}">
                <a16:creationId xmlns:a16="http://schemas.microsoft.com/office/drawing/2014/main" id="{1C10C7DB-FD9D-21A6-66CB-087260FBAF71}"/>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267400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ntent">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D909A06-A364-5E3D-6D27-7FAA213CE4A0}"/>
              </a:ext>
            </a:extLst>
          </p:cNvPr>
          <p:cNvSpPr>
            <a:spLocks noGrp="1"/>
          </p:cNvSpPr>
          <p:nvPr>
            <p:ph type="title"/>
          </p:nvPr>
        </p:nvSpPr>
        <p:spPr>
          <a:xfrm>
            <a:off x="678872" y="694932"/>
            <a:ext cx="10827328" cy="985966"/>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678872" y="1830774"/>
            <a:ext cx="10827328" cy="43322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9931E58F-1A72-99FC-BFB5-C1A7E18DCA88}"/>
              </a:ext>
            </a:extLst>
          </p:cNvPr>
          <p:cNvSpPr>
            <a:spLocks noGrp="1"/>
          </p:cNvSpPr>
          <p:nvPr>
            <p:ph type="ftr" sz="quarter" idx="11"/>
          </p:nvPr>
        </p:nvSpPr>
        <p:spPr/>
        <p:txBody>
          <a:bodyPr/>
          <a:lstStyle/>
          <a:p>
            <a:endParaRPr lang="en-US"/>
          </a:p>
        </p:txBody>
      </p:sp>
      <p:sp>
        <p:nvSpPr>
          <p:cNvPr id="2" name="Date Placeholder 1">
            <a:extLst>
              <a:ext uri="{FF2B5EF4-FFF2-40B4-BE49-F238E27FC236}">
                <a16:creationId xmlns:a16="http://schemas.microsoft.com/office/drawing/2014/main" id="{5AB93EAD-9C49-0E73-60D2-E95D760F702A}"/>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951C29A-9EE1-5B40-D317-4A98FF038C71}"/>
              </a:ext>
            </a:extLst>
          </p:cNvPr>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37258330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ntent with Pictur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78872" y="5012268"/>
            <a:ext cx="3953296" cy="1127275"/>
          </a:xfrm>
        </p:spPr>
        <p:txBody>
          <a:bodyPr anchor="t">
            <a:noAutofit/>
          </a:bodyPr>
          <a:lstStyle>
            <a:lvl1pPr>
              <a:defRPr sz="2400"/>
            </a:lvl1pPr>
          </a:lstStyle>
          <a:p>
            <a:r>
              <a:rPr lang="en-US"/>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78871" y="685800"/>
            <a:ext cx="10827330" cy="3940196"/>
          </a:xfrm>
          <a:blipFill>
            <a:blip r:embed="rId2">
              <a:alphaModFix amt="60000"/>
              <a:extLst>
                <a:ext uri="{28A0092B-C50C-407E-A947-70E740481C1C}">
                  <a14:useLocalDpi xmlns:a14="http://schemas.microsoft.com/office/drawing/2010/main" val="0"/>
                </a:ext>
              </a:extLst>
            </a:blip>
            <a:srcRect/>
            <a:stretch>
              <a:fillRect t="-44691" b="-9803"/>
            </a:stretch>
          </a:blipFill>
        </p:spPr>
        <p:txBody>
          <a:bodyPr/>
          <a:lstStyle>
            <a:lvl1pPr marL="0" indent="0">
              <a:buNone/>
              <a:defRPr/>
            </a:lvl1pPr>
          </a:lstStyle>
          <a:p>
            <a:r>
              <a:rPr lang="en-US"/>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156009" y="5012267"/>
            <a:ext cx="6350191" cy="1150790"/>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5ADB2910-904E-268B-43B3-CAE9F2E4A0F3}"/>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323FEBCC-AB7F-E034-5C1D-1AFF70FC7809}"/>
              </a:ext>
            </a:extLst>
          </p:cNvPr>
          <p:cNvSpPr>
            <a:spLocks noGrp="1"/>
          </p:cNvSpPr>
          <p:nvPr>
            <p:ph type="dt" sz="half" idx="15"/>
          </p:nvPr>
        </p:nvSpPr>
        <p:spPr/>
        <p:txBody>
          <a:bodyPr/>
          <a:lstStyle/>
          <a:p>
            <a:endParaRPr lang="en-US"/>
          </a:p>
        </p:txBody>
      </p:sp>
      <p:sp>
        <p:nvSpPr>
          <p:cNvPr id="5" name="Slide Number Placeholder 4">
            <a:extLst>
              <a:ext uri="{FF2B5EF4-FFF2-40B4-BE49-F238E27FC236}">
                <a16:creationId xmlns:a16="http://schemas.microsoft.com/office/drawing/2014/main" id="{8E1EE381-D50D-08D2-2D1B-9E61241A22BD}"/>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34058147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 with Pictur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78872" y="685800"/>
            <a:ext cx="3953296" cy="1127275"/>
          </a:xfrm>
        </p:spPr>
        <p:txBody>
          <a:bodyPr anchor="t">
            <a:noAutofit/>
          </a:bodyPr>
          <a:lstStyle>
            <a:lvl1pPr>
              <a:defRPr sz="2400"/>
            </a:lvl1pPr>
          </a:lstStyle>
          <a:p>
            <a:r>
              <a:rPr lang="en-US"/>
              <a:t>Click to edit Master title style</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156009" y="685800"/>
            <a:ext cx="6350191" cy="1150790"/>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78871" y="2212152"/>
            <a:ext cx="10827330" cy="3940196"/>
          </a:xfrm>
          <a:blipFill>
            <a:blip r:embed="rId2">
              <a:alphaModFix amt="60000"/>
              <a:extLst>
                <a:ext uri="{28A0092B-C50C-407E-A947-70E740481C1C}">
                  <a14:useLocalDpi xmlns:a14="http://schemas.microsoft.com/office/drawing/2010/main" val="0"/>
                </a:ext>
              </a:extLst>
            </a:blip>
            <a:srcRect/>
            <a:stretch>
              <a:fillRect t="-46364" b="-8130"/>
            </a:stretch>
          </a:blipFill>
        </p:spPr>
        <p:txBody>
          <a:bodyPr/>
          <a:lstStyle>
            <a:lvl1pPr marL="0" indent="0">
              <a:buNone/>
              <a:defRPr/>
            </a:lvl1pPr>
          </a:lstStyle>
          <a:p>
            <a:r>
              <a:rPr lang="en-US"/>
              <a:t>   </a:t>
            </a:r>
          </a:p>
        </p:txBody>
      </p:sp>
      <p:sp>
        <p:nvSpPr>
          <p:cNvPr id="4" name="Footer Placeholder 3">
            <a:extLst>
              <a:ext uri="{FF2B5EF4-FFF2-40B4-BE49-F238E27FC236}">
                <a16:creationId xmlns:a16="http://schemas.microsoft.com/office/drawing/2014/main" id="{BC151189-9025-E7C1-B611-A7A2BD03B499}"/>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46DEA616-DF83-AFFF-BC05-5AF6783B3589}"/>
              </a:ext>
            </a:extLst>
          </p:cNvPr>
          <p:cNvSpPr>
            <a:spLocks noGrp="1"/>
          </p:cNvSpPr>
          <p:nvPr>
            <p:ph type="dt" sz="half" idx="15"/>
          </p:nvPr>
        </p:nvSpPr>
        <p:spPr/>
        <p:txBody>
          <a:bodyPr/>
          <a:lstStyle/>
          <a:p>
            <a:endParaRPr lang="en-US"/>
          </a:p>
        </p:txBody>
      </p:sp>
      <p:sp>
        <p:nvSpPr>
          <p:cNvPr id="5" name="Slide Number Placeholder 4">
            <a:extLst>
              <a:ext uri="{FF2B5EF4-FFF2-40B4-BE49-F238E27FC236}">
                <a16:creationId xmlns:a16="http://schemas.microsoft.com/office/drawing/2014/main" id="{1BCBF149-C859-79EF-0D12-15B124182A20}"/>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382371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ntent with Pictur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5841999" y="687492"/>
            <a:ext cx="5662508" cy="2017614"/>
          </a:xfrm>
        </p:spPr>
        <p:txBody>
          <a:bodyPr anchor="b">
            <a:normAutofit/>
          </a:bodyPr>
          <a:lstStyle>
            <a:lvl1pPr>
              <a:defRPr sz="2800"/>
            </a:lvl1pPr>
          </a:lstStyle>
          <a:p>
            <a:r>
              <a:rPr lang="en-US"/>
              <a:t>Click to edit Master title style</a:t>
            </a:r>
          </a:p>
        </p:txBody>
      </p:sp>
      <p:sp>
        <p:nvSpPr>
          <p:cNvPr id="10" name="Picture Placeholder 9">
            <a:extLst>
              <a:ext uri="{FF2B5EF4-FFF2-40B4-BE49-F238E27FC236}">
                <a16:creationId xmlns:a16="http://schemas.microsoft.com/office/drawing/2014/main" id="{DD26684C-23E4-F6A1-5A03-70AE7BEA72CA}"/>
              </a:ext>
            </a:extLst>
          </p:cNvPr>
          <p:cNvSpPr>
            <a:spLocks noGrp="1"/>
          </p:cNvSpPr>
          <p:nvPr>
            <p:ph type="pic" sz="quarter" idx="14" hasCustomPrompt="1"/>
          </p:nvPr>
        </p:nvSpPr>
        <p:spPr>
          <a:xfrm>
            <a:off x="687494" y="687492"/>
            <a:ext cx="4516298" cy="5483016"/>
          </a:xfrm>
          <a:custGeom>
            <a:avLst/>
            <a:gdLst>
              <a:gd name="connsiteX0" fmla="*/ 0 w 4565591"/>
              <a:gd name="connsiteY0" fmla="*/ 0 h 6858000"/>
              <a:gd name="connsiteX1" fmla="*/ 4565591 w 4565591"/>
              <a:gd name="connsiteY1" fmla="*/ 0 h 6858000"/>
              <a:gd name="connsiteX2" fmla="*/ 4565591 w 4565591"/>
              <a:gd name="connsiteY2" fmla="*/ 6858000 h 6858000"/>
              <a:gd name="connsiteX3" fmla="*/ 0 w 45655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565591" h="6858000">
                <a:moveTo>
                  <a:pt x="0" y="0"/>
                </a:moveTo>
                <a:lnTo>
                  <a:pt x="4565591" y="0"/>
                </a:lnTo>
                <a:lnTo>
                  <a:pt x="4565591" y="6858000"/>
                </a:lnTo>
                <a:lnTo>
                  <a:pt x="0" y="6858000"/>
                </a:lnTo>
                <a:close/>
              </a:path>
            </a:pathLst>
          </a:custGeom>
          <a:blipFill>
            <a:blip r:embed="rId2">
              <a:alphaModFix amt="60000"/>
              <a:extLst>
                <a:ext uri="{28A0092B-C50C-407E-A947-70E740481C1C}">
                  <a14:useLocalDpi xmlns:a14="http://schemas.microsoft.com/office/drawing/2010/main" val="0"/>
                </a:ext>
              </a:extLst>
            </a:blip>
            <a:srcRect/>
            <a:stretch>
              <a:fillRect l="-57969" r="-57969"/>
            </a:stretch>
          </a:blipFill>
        </p:spPr>
        <p:txBody>
          <a:bodyPr wrap="square">
            <a:noAutofit/>
          </a:bodyPr>
          <a:lstStyle>
            <a:lvl1pPr marL="0" indent="0">
              <a:buNone/>
              <a:defRPr/>
            </a:lvl1pPr>
          </a:lstStyle>
          <a:p>
            <a:r>
              <a:rPr lang="en-US"/>
              <a:t>   </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5841999" y="2997200"/>
            <a:ext cx="5662508" cy="3165856"/>
          </a:xfrm>
        </p:spPr>
        <p:txBody>
          <a:bodyPr>
            <a:normAutofit/>
          </a:bodyPr>
          <a:lstStyle>
            <a:lvl1pPr marL="457200" indent="-457200">
              <a:buFont typeface="+mj-lt"/>
              <a:buNone/>
              <a:defRPr sz="1400"/>
            </a:lvl1pPr>
            <a:lvl2pPr marL="571500" indent="-342900">
              <a:buFont typeface="+mj-lt"/>
              <a:buNone/>
              <a:defRPr sz="1200"/>
            </a:lvl2pPr>
            <a:lvl3pPr marL="800100" indent="-342900">
              <a:buFont typeface="+mj-lt"/>
              <a:buNone/>
              <a:defRPr sz="1100"/>
            </a:lvl3pPr>
            <a:lvl4pPr marL="1028700" indent="-342900">
              <a:buFont typeface="+mj-lt"/>
              <a:buNone/>
              <a:defRPr sz="1050"/>
            </a:lvl4pPr>
            <a:lvl5pPr>
              <a:buFont typeface="+mj-lt"/>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8CB16A7-2B91-9487-82EB-D7D51219847E}"/>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48D7B84B-FBFC-D589-881E-D4EA9886A3F0}"/>
              </a:ext>
            </a:extLst>
          </p:cNvPr>
          <p:cNvSpPr>
            <a:spLocks noGrp="1"/>
          </p:cNvSpPr>
          <p:nvPr>
            <p:ph type="dt" sz="half" idx="15"/>
          </p:nvPr>
        </p:nvSpPr>
        <p:spPr/>
        <p:txBody>
          <a:bodyPr/>
          <a:lstStyle/>
          <a:p>
            <a:endParaRPr lang="en-US"/>
          </a:p>
        </p:txBody>
      </p:sp>
      <p:sp>
        <p:nvSpPr>
          <p:cNvPr id="5" name="Slide Number Placeholder 4">
            <a:extLst>
              <a:ext uri="{FF2B5EF4-FFF2-40B4-BE49-F238E27FC236}">
                <a16:creationId xmlns:a16="http://schemas.microsoft.com/office/drawing/2014/main" id="{80F3CF0F-496C-B902-B8FD-2D816F5CB7AC}"/>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1780782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Picture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687494" y="687492"/>
            <a:ext cx="6308414" cy="2017614"/>
          </a:xfrm>
        </p:spPr>
        <p:txBody>
          <a:bodyPr anchor="b">
            <a:normAutofit/>
          </a:bodyPr>
          <a:lstStyle>
            <a:lvl1pPr>
              <a:defRPr sz="2800"/>
            </a:lvl1pPr>
          </a:lstStyle>
          <a:p>
            <a:r>
              <a:rPr lang="en-US"/>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87494" y="2997200"/>
            <a:ext cx="6308414" cy="3165856"/>
          </a:xfrm>
        </p:spPr>
        <p:txBody>
          <a:bodyPr>
            <a:normAutofit/>
          </a:bodyPr>
          <a:lstStyle>
            <a:lvl1pPr marL="457200" indent="-457200">
              <a:buFont typeface="+mj-lt"/>
              <a:buNone/>
              <a:defRPr sz="1400"/>
            </a:lvl1pPr>
            <a:lvl2pPr marL="571500" indent="-342900">
              <a:buFont typeface="+mj-lt"/>
              <a:buNone/>
              <a:defRPr sz="1200"/>
            </a:lvl2pPr>
            <a:lvl3pPr marL="800100" indent="-342900">
              <a:buFont typeface="+mj-lt"/>
              <a:buNone/>
              <a:defRPr sz="1100"/>
            </a:lvl3pPr>
            <a:lvl4pPr marL="1028700" indent="-342900">
              <a:buFont typeface="+mj-lt"/>
              <a:buNone/>
              <a:defRPr sz="1050"/>
            </a:lvl4pPr>
            <a:lvl5pPr>
              <a:buFont typeface="+mj-lt"/>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DD26684C-23E4-F6A1-5A03-70AE7BEA72CA}"/>
              </a:ext>
            </a:extLst>
          </p:cNvPr>
          <p:cNvSpPr>
            <a:spLocks noGrp="1"/>
          </p:cNvSpPr>
          <p:nvPr>
            <p:ph type="pic" sz="quarter" idx="14" hasCustomPrompt="1"/>
          </p:nvPr>
        </p:nvSpPr>
        <p:spPr>
          <a:xfrm>
            <a:off x="7626407" y="687492"/>
            <a:ext cx="3878100" cy="5483016"/>
          </a:xfrm>
          <a:custGeom>
            <a:avLst/>
            <a:gdLst>
              <a:gd name="connsiteX0" fmla="*/ 0 w 4565591"/>
              <a:gd name="connsiteY0" fmla="*/ 0 h 6858000"/>
              <a:gd name="connsiteX1" fmla="*/ 4565591 w 4565591"/>
              <a:gd name="connsiteY1" fmla="*/ 0 h 6858000"/>
              <a:gd name="connsiteX2" fmla="*/ 4565591 w 4565591"/>
              <a:gd name="connsiteY2" fmla="*/ 6858000 h 6858000"/>
              <a:gd name="connsiteX3" fmla="*/ 0 w 45655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565591" h="6858000">
                <a:moveTo>
                  <a:pt x="0" y="0"/>
                </a:moveTo>
                <a:lnTo>
                  <a:pt x="4565591" y="0"/>
                </a:lnTo>
                <a:lnTo>
                  <a:pt x="4565591" y="6858000"/>
                </a:lnTo>
                <a:lnTo>
                  <a:pt x="0" y="6858000"/>
                </a:lnTo>
                <a:close/>
              </a:path>
            </a:pathLst>
          </a:custGeom>
          <a:blipFill>
            <a:blip r:embed="rId2">
              <a:alphaModFix amt="60000"/>
              <a:extLst>
                <a:ext uri="{28A0092B-C50C-407E-A947-70E740481C1C}">
                  <a14:useLocalDpi xmlns:a14="http://schemas.microsoft.com/office/drawing/2010/main" val="0"/>
                </a:ext>
              </a:extLst>
            </a:blip>
            <a:srcRect/>
            <a:stretch>
              <a:fillRect l="-75737" r="-75737"/>
            </a:stretch>
          </a:blipFill>
        </p:spPr>
        <p:txBody>
          <a:bodyPr wrap="square">
            <a:noAutofit/>
          </a:bodyPr>
          <a:lstStyle>
            <a:lvl1pPr marL="0" indent="0">
              <a:buNone/>
              <a:defRPr/>
            </a:lvl1pPr>
          </a:lstStyle>
          <a:p>
            <a:r>
              <a:rPr lang="en-US"/>
              <a:t>   </a:t>
            </a:r>
          </a:p>
        </p:txBody>
      </p:sp>
      <p:sp>
        <p:nvSpPr>
          <p:cNvPr id="4" name="Footer Placeholder 3">
            <a:extLst>
              <a:ext uri="{FF2B5EF4-FFF2-40B4-BE49-F238E27FC236}">
                <a16:creationId xmlns:a16="http://schemas.microsoft.com/office/drawing/2014/main" id="{0FFD054A-88D2-8AC5-BB55-C59F527695C7}"/>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F085A21E-8763-2E88-7470-09E43DCB7750}"/>
              </a:ext>
            </a:extLst>
          </p:cNvPr>
          <p:cNvSpPr>
            <a:spLocks noGrp="1"/>
          </p:cNvSpPr>
          <p:nvPr>
            <p:ph type="dt" sz="half" idx="15"/>
          </p:nvPr>
        </p:nvSpPr>
        <p:spPr/>
        <p:txBody>
          <a:bodyPr/>
          <a:lstStyle/>
          <a:p>
            <a:endParaRPr lang="en-US"/>
          </a:p>
        </p:txBody>
      </p:sp>
      <p:sp>
        <p:nvSpPr>
          <p:cNvPr id="5" name="Slide Number Placeholder 4">
            <a:extLst>
              <a:ext uri="{FF2B5EF4-FFF2-40B4-BE49-F238E27FC236}">
                <a16:creationId xmlns:a16="http://schemas.microsoft.com/office/drawing/2014/main" id="{8A399C91-F0A3-3A11-A3D6-7F34DD79D698}"/>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8783702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Picture 6">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97EDD7B-DE6D-17E5-4381-530004EB8A74}"/>
              </a:ext>
            </a:extLst>
          </p:cNvPr>
          <p:cNvSpPr>
            <a:spLocks noGrp="1"/>
          </p:cNvSpPr>
          <p:nvPr>
            <p:ph type="title"/>
          </p:nvPr>
        </p:nvSpPr>
        <p:spPr>
          <a:xfrm>
            <a:off x="5841522" y="687494"/>
            <a:ext cx="5662983" cy="1049291"/>
          </a:xfrm>
        </p:spPr>
        <p:txBody>
          <a:bodyPr anchor="t"/>
          <a:lstStyle/>
          <a:p>
            <a:r>
              <a:rPr lang="en-US"/>
              <a:t>Click to edit Master title style</a:t>
            </a:r>
          </a:p>
        </p:txBody>
      </p:sp>
      <p:sp>
        <p:nvSpPr>
          <p:cNvPr id="12" name="Picture Placeholder 9">
            <a:extLst>
              <a:ext uri="{FF2B5EF4-FFF2-40B4-BE49-F238E27FC236}">
                <a16:creationId xmlns:a16="http://schemas.microsoft.com/office/drawing/2014/main" id="{4EF6A8B1-A24E-F193-B77A-9876D6702F27}"/>
              </a:ext>
            </a:extLst>
          </p:cNvPr>
          <p:cNvSpPr>
            <a:spLocks noGrp="1"/>
          </p:cNvSpPr>
          <p:nvPr>
            <p:ph type="pic" sz="quarter" idx="14" hasCustomPrompt="1"/>
          </p:nvPr>
        </p:nvSpPr>
        <p:spPr>
          <a:xfrm>
            <a:off x="678871" y="687492"/>
            <a:ext cx="4452410" cy="5483013"/>
          </a:xfrm>
          <a:custGeom>
            <a:avLst/>
            <a:gdLst>
              <a:gd name="connsiteX0" fmla="*/ 0 w 8326323"/>
              <a:gd name="connsiteY0" fmla="*/ 0 h 6858000"/>
              <a:gd name="connsiteX1" fmla="*/ 8326323 w 8326323"/>
              <a:gd name="connsiteY1" fmla="*/ 0 h 6858000"/>
              <a:gd name="connsiteX2" fmla="*/ 8326323 w 8326323"/>
              <a:gd name="connsiteY2" fmla="*/ 6858000 h 6858000"/>
              <a:gd name="connsiteX3" fmla="*/ 0 w 832632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6323" h="6858000">
                <a:moveTo>
                  <a:pt x="0" y="0"/>
                </a:moveTo>
                <a:lnTo>
                  <a:pt x="8326323" y="0"/>
                </a:lnTo>
                <a:lnTo>
                  <a:pt x="8326323" y="6858000"/>
                </a:lnTo>
                <a:lnTo>
                  <a:pt x="0" y="6858000"/>
                </a:lnTo>
                <a:close/>
              </a:path>
            </a:pathLst>
          </a:custGeom>
          <a:blipFill>
            <a:blip r:embed="rId2">
              <a:alphaModFix amt="60000"/>
              <a:extLst>
                <a:ext uri="{28A0092B-C50C-407E-A947-70E740481C1C}">
                  <a14:useLocalDpi xmlns:a14="http://schemas.microsoft.com/office/drawing/2010/main" val="0"/>
                </a:ext>
              </a:extLst>
            </a:blip>
            <a:srcRect/>
            <a:stretch>
              <a:fillRect l="-59518" r="-59518"/>
            </a:stretch>
          </a:blipFill>
        </p:spPr>
        <p:txBody>
          <a:bodyPr wrap="square">
            <a:noAutofit/>
          </a:bodyPr>
          <a:lstStyle>
            <a:lvl1pPr marL="0" indent="0">
              <a:buNone/>
              <a:defRPr/>
            </a:lvl1pPr>
          </a:lstStyle>
          <a:p>
            <a:r>
              <a:rPr lang="en-US"/>
              <a:t>   </a:t>
            </a:r>
          </a:p>
        </p:txBody>
      </p:sp>
      <p:sp>
        <p:nvSpPr>
          <p:cNvPr id="13" name="Content Placeholder 7">
            <a:extLst>
              <a:ext uri="{FF2B5EF4-FFF2-40B4-BE49-F238E27FC236}">
                <a16:creationId xmlns:a16="http://schemas.microsoft.com/office/drawing/2014/main" id="{8676FB4F-B64E-DCC7-1309-42D58F28DBF3}"/>
              </a:ext>
            </a:extLst>
          </p:cNvPr>
          <p:cNvSpPr>
            <a:spLocks noGrp="1"/>
          </p:cNvSpPr>
          <p:nvPr>
            <p:ph sz="quarter" idx="15"/>
          </p:nvPr>
        </p:nvSpPr>
        <p:spPr>
          <a:xfrm>
            <a:off x="5841522" y="2053560"/>
            <a:ext cx="5671607" cy="4116945"/>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94DF20DA-AED3-283F-9A9E-1F1BCED1D049}"/>
              </a:ext>
            </a:extLst>
          </p:cNvPr>
          <p:cNvSpPr>
            <a:spLocks noGrp="1"/>
          </p:cNvSpPr>
          <p:nvPr>
            <p:ph type="ftr" sz="quarter" idx="17"/>
          </p:nvPr>
        </p:nvSpPr>
        <p:spPr/>
        <p:txBody>
          <a:bodyPr/>
          <a:lstStyle/>
          <a:p>
            <a:endParaRPr lang="en-US"/>
          </a:p>
        </p:txBody>
      </p:sp>
      <p:sp>
        <p:nvSpPr>
          <p:cNvPr id="2" name="Date Placeholder 1">
            <a:extLst>
              <a:ext uri="{FF2B5EF4-FFF2-40B4-BE49-F238E27FC236}">
                <a16:creationId xmlns:a16="http://schemas.microsoft.com/office/drawing/2014/main" id="{CD6F5FD8-373C-BC99-B74A-71C2F138E475}"/>
              </a:ext>
            </a:extLst>
          </p:cNvPr>
          <p:cNvSpPr>
            <a:spLocks noGrp="1"/>
          </p:cNvSpPr>
          <p:nvPr>
            <p:ph type="dt" sz="half" idx="16"/>
          </p:nvPr>
        </p:nvSpPr>
        <p:spPr/>
        <p:txBody>
          <a:bodyPr/>
          <a:lstStyle/>
          <a:p>
            <a:endParaRPr lang="en-US"/>
          </a:p>
        </p:txBody>
      </p:sp>
      <p:sp>
        <p:nvSpPr>
          <p:cNvPr id="5" name="Slide Number Placeholder 4">
            <a:extLst>
              <a:ext uri="{FF2B5EF4-FFF2-40B4-BE49-F238E27FC236}">
                <a16:creationId xmlns:a16="http://schemas.microsoft.com/office/drawing/2014/main" id="{FCDC579E-F3C4-55B0-6D77-9FEBF71C56B9}"/>
              </a:ext>
            </a:extLst>
          </p:cNvPr>
          <p:cNvSpPr>
            <a:spLocks noGrp="1"/>
          </p:cNvSpPr>
          <p:nvPr>
            <p:ph type="sldNum" sz="quarter" idx="18"/>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10921927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ntent with Picture 7">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97EDD7B-DE6D-17E5-4381-530004EB8A74}"/>
              </a:ext>
            </a:extLst>
          </p:cNvPr>
          <p:cNvSpPr>
            <a:spLocks noGrp="1"/>
          </p:cNvSpPr>
          <p:nvPr>
            <p:ph type="title"/>
          </p:nvPr>
        </p:nvSpPr>
        <p:spPr>
          <a:xfrm>
            <a:off x="679869" y="687494"/>
            <a:ext cx="6318225" cy="1049291"/>
          </a:xfrm>
        </p:spPr>
        <p:txBody>
          <a:bodyPr anchor="t"/>
          <a:lstStyle/>
          <a:p>
            <a:r>
              <a:rPr lang="en-US"/>
              <a:t>Click to edit Master title style</a:t>
            </a:r>
          </a:p>
        </p:txBody>
      </p:sp>
      <p:sp>
        <p:nvSpPr>
          <p:cNvPr id="13" name="Content Placeholder 7">
            <a:extLst>
              <a:ext uri="{FF2B5EF4-FFF2-40B4-BE49-F238E27FC236}">
                <a16:creationId xmlns:a16="http://schemas.microsoft.com/office/drawing/2014/main" id="{8676FB4F-B64E-DCC7-1309-42D58F28DBF3}"/>
              </a:ext>
            </a:extLst>
          </p:cNvPr>
          <p:cNvSpPr>
            <a:spLocks noGrp="1"/>
          </p:cNvSpPr>
          <p:nvPr>
            <p:ph sz="quarter" idx="15"/>
          </p:nvPr>
        </p:nvSpPr>
        <p:spPr>
          <a:xfrm>
            <a:off x="678871" y="2053560"/>
            <a:ext cx="6327847" cy="4116945"/>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9">
            <a:extLst>
              <a:ext uri="{FF2B5EF4-FFF2-40B4-BE49-F238E27FC236}">
                <a16:creationId xmlns:a16="http://schemas.microsoft.com/office/drawing/2014/main" id="{4EF6A8B1-A24E-F193-B77A-9876D6702F27}"/>
              </a:ext>
            </a:extLst>
          </p:cNvPr>
          <p:cNvSpPr>
            <a:spLocks noGrp="1"/>
          </p:cNvSpPr>
          <p:nvPr>
            <p:ph type="pic" sz="quarter" idx="14" hasCustomPrompt="1"/>
          </p:nvPr>
        </p:nvSpPr>
        <p:spPr>
          <a:xfrm>
            <a:off x="7707542" y="687492"/>
            <a:ext cx="3805587" cy="5483013"/>
          </a:xfrm>
          <a:custGeom>
            <a:avLst/>
            <a:gdLst>
              <a:gd name="connsiteX0" fmla="*/ 0 w 8326323"/>
              <a:gd name="connsiteY0" fmla="*/ 0 h 6858000"/>
              <a:gd name="connsiteX1" fmla="*/ 8326323 w 8326323"/>
              <a:gd name="connsiteY1" fmla="*/ 0 h 6858000"/>
              <a:gd name="connsiteX2" fmla="*/ 8326323 w 8326323"/>
              <a:gd name="connsiteY2" fmla="*/ 6858000 h 6858000"/>
              <a:gd name="connsiteX3" fmla="*/ 0 w 832632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6323" h="6858000">
                <a:moveTo>
                  <a:pt x="0" y="0"/>
                </a:moveTo>
                <a:lnTo>
                  <a:pt x="8326323" y="0"/>
                </a:lnTo>
                <a:lnTo>
                  <a:pt x="8326323" y="6858000"/>
                </a:lnTo>
                <a:lnTo>
                  <a:pt x="0" y="6858000"/>
                </a:lnTo>
                <a:close/>
              </a:path>
            </a:pathLst>
          </a:custGeom>
          <a:blipFill>
            <a:blip r:embed="rId2">
              <a:alphaModFix amt="60000"/>
              <a:extLst>
                <a:ext uri="{28A0092B-C50C-407E-A947-70E740481C1C}">
                  <a14:useLocalDpi xmlns:a14="http://schemas.microsoft.com/office/drawing/2010/main" val="0"/>
                </a:ext>
              </a:extLst>
            </a:blip>
            <a:srcRect/>
            <a:stretch>
              <a:fillRect l="-67197" r="-67197"/>
            </a:stretch>
          </a:blipFill>
        </p:spPr>
        <p:txBody>
          <a:bodyPr wrap="square">
            <a:noAutofit/>
          </a:bodyPr>
          <a:lstStyle>
            <a:lvl1pPr marL="0" indent="0">
              <a:buNone/>
              <a:defRPr/>
            </a:lvl1pPr>
          </a:lstStyle>
          <a:p>
            <a:r>
              <a:rPr lang="en-US"/>
              <a:t>   </a:t>
            </a:r>
          </a:p>
        </p:txBody>
      </p:sp>
      <p:sp>
        <p:nvSpPr>
          <p:cNvPr id="3" name="Footer Placeholder 2">
            <a:extLst>
              <a:ext uri="{FF2B5EF4-FFF2-40B4-BE49-F238E27FC236}">
                <a16:creationId xmlns:a16="http://schemas.microsoft.com/office/drawing/2014/main" id="{698FC07B-DBB3-6713-7446-1CB062A1752F}"/>
              </a:ext>
            </a:extLst>
          </p:cNvPr>
          <p:cNvSpPr>
            <a:spLocks noGrp="1"/>
          </p:cNvSpPr>
          <p:nvPr>
            <p:ph type="ftr" sz="quarter" idx="17"/>
          </p:nvPr>
        </p:nvSpPr>
        <p:spPr/>
        <p:txBody>
          <a:bodyPr/>
          <a:lstStyle/>
          <a:p>
            <a:endParaRPr lang="en-US"/>
          </a:p>
        </p:txBody>
      </p:sp>
      <p:sp>
        <p:nvSpPr>
          <p:cNvPr id="2" name="Date Placeholder 1">
            <a:extLst>
              <a:ext uri="{FF2B5EF4-FFF2-40B4-BE49-F238E27FC236}">
                <a16:creationId xmlns:a16="http://schemas.microsoft.com/office/drawing/2014/main" id="{CC5CE356-8F45-9528-A1A3-57FFB6F123C7}"/>
              </a:ext>
            </a:extLst>
          </p:cNvPr>
          <p:cNvSpPr>
            <a:spLocks noGrp="1"/>
          </p:cNvSpPr>
          <p:nvPr>
            <p:ph type="dt" sz="half" idx="16"/>
          </p:nvPr>
        </p:nvSpPr>
        <p:spPr/>
        <p:txBody>
          <a:bodyPr/>
          <a:lstStyle/>
          <a:p>
            <a:endParaRPr lang="en-US"/>
          </a:p>
        </p:txBody>
      </p:sp>
      <p:sp>
        <p:nvSpPr>
          <p:cNvPr id="7" name="Slide Number Placeholder 6">
            <a:extLst>
              <a:ext uri="{FF2B5EF4-FFF2-40B4-BE49-F238E27FC236}">
                <a16:creationId xmlns:a16="http://schemas.microsoft.com/office/drawing/2014/main" id="{019DD9CF-D579-D07B-C24D-5A89B1A420D9}"/>
              </a:ext>
            </a:extLst>
          </p:cNvPr>
          <p:cNvSpPr>
            <a:spLocks noGrp="1"/>
          </p:cNvSpPr>
          <p:nvPr>
            <p:ph type="sldNum" sz="quarter" idx="18"/>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39874117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tent with Picture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78871" y="3880757"/>
            <a:ext cx="2978729" cy="2282300"/>
          </a:xfrm>
        </p:spPr>
        <p:txBody>
          <a:bodyPr anchor="t">
            <a:normAutofit/>
          </a:bodyPr>
          <a:lstStyle>
            <a:lvl1pPr>
              <a:defRPr sz="2400"/>
            </a:lvl1pPr>
          </a:lstStyle>
          <a:p>
            <a:r>
              <a:rPr lang="en-US"/>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78871" y="732115"/>
            <a:ext cx="10827329" cy="2711216"/>
          </a:xfrm>
          <a:blipFill>
            <a:blip r:embed="rId2">
              <a:alphaModFix amt="60000"/>
              <a:extLst>
                <a:ext uri="{28A0092B-C50C-407E-A947-70E740481C1C}">
                  <a14:useLocalDpi xmlns:a14="http://schemas.microsoft.com/office/drawing/2010/main" val="0"/>
                </a:ext>
              </a:extLst>
            </a:blip>
            <a:srcRect/>
            <a:stretch>
              <a:fillRect t="-84535" b="-39991"/>
            </a:stretch>
          </a:blipFill>
        </p:spPr>
        <p:txBody>
          <a:bodyPr/>
          <a:lstStyle>
            <a:lvl1pPr marL="0" indent="0">
              <a:buNone/>
              <a:defRPr/>
            </a:lvl1pPr>
          </a:lstStyle>
          <a:p>
            <a:r>
              <a:rPr lang="en-US"/>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122370" y="3880758"/>
            <a:ext cx="7404607" cy="2282300"/>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99E808D1-FDEB-C4DA-A78C-86E9E878FFA9}"/>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ABDC3112-C844-AF9C-BD29-9F54BFB4BEA3}"/>
              </a:ext>
            </a:extLst>
          </p:cNvPr>
          <p:cNvSpPr>
            <a:spLocks noGrp="1"/>
          </p:cNvSpPr>
          <p:nvPr>
            <p:ph type="dt" sz="half" idx="15"/>
          </p:nvPr>
        </p:nvSpPr>
        <p:spPr/>
        <p:txBody>
          <a:bodyPr/>
          <a:lstStyle/>
          <a:p>
            <a:endParaRPr lang="en-US"/>
          </a:p>
        </p:txBody>
      </p:sp>
      <p:sp>
        <p:nvSpPr>
          <p:cNvPr id="5" name="Slide Number Placeholder 4">
            <a:extLst>
              <a:ext uri="{FF2B5EF4-FFF2-40B4-BE49-F238E27FC236}">
                <a16:creationId xmlns:a16="http://schemas.microsoft.com/office/drawing/2014/main" id="{9853455F-03AC-59D9-5F32-49E6590DEC4F}"/>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6103234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nt with Picture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78872" y="685800"/>
            <a:ext cx="3443498" cy="2330454"/>
          </a:xfrm>
        </p:spPr>
        <p:txBody>
          <a:bodyPr anchor="t">
            <a:normAutofit/>
          </a:bodyPr>
          <a:lstStyle>
            <a:lvl1pPr>
              <a:defRPr sz="2400"/>
            </a:lvl1pPr>
          </a:lstStyle>
          <a:p>
            <a:r>
              <a:rPr lang="en-US"/>
              <a:t>Click to edit Master title style</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613267" y="685800"/>
            <a:ext cx="6892933" cy="2330455"/>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3">
            <a:extLst>
              <a:ext uri="{FF2B5EF4-FFF2-40B4-BE49-F238E27FC236}">
                <a16:creationId xmlns:a16="http://schemas.microsoft.com/office/drawing/2014/main" id="{EDB92F6E-55FC-C88B-734D-26D3B9923E69}"/>
              </a:ext>
            </a:extLst>
          </p:cNvPr>
          <p:cNvSpPr>
            <a:spLocks noGrp="1"/>
          </p:cNvSpPr>
          <p:nvPr>
            <p:ph type="pic" sz="quarter" idx="13" hasCustomPrompt="1"/>
          </p:nvPr>
        </p:nvSpPr>
        <p:spPr>
          <a:xfrm>
            <a:off x="678871" y="3636524"/>
            <a:ext cx="10827329" cy="2513999"/>
          </a:xfrm>
          <a:custGeom>
            <a:avLst/>
            <a:gdLst>
              <a:gd name="connsiteX0" fmla="*/ 0 w 12192000"/>
              <a:gd name="connsiteY0" fmla="*/ 0 h 3221477"/>
              <a:gd name="connsiteX1" fmla="*/ 12192000 w 12192000"/>
              <a:gd name="connsiteY1" fmla="*/ 0 h 3221477"/>
              <a:gd name="connsiteX2" fmla="*/ 12192000 w 12192000"/>
              <a:gd name="connsiteY2" fmla="*/ 3221477 h 3221477"/>
              <a:gd name="connsiteX3" fmla="*/ 0 w 12192000"/>
              <a:gd name="connsiteY3" fmla="*/ 3221477 h 3221477"/>
            </a:gdLst>
            <a:ahLst/>
            <a:cxnLst>
              <a:cxn ang="0">
                <a:pos x="connsiteX0" y="connsiteY0"/>
              </a:cxn>
              <a:cxn ang="0">
                <a:pos x="connsiteX1" y="connsiteY1"/>
              </a:cxn>
              <a:cxn ang="0">
                <a:pos x="connsiteX2" y="connsiteY2"/>
              </a:cxn>
              <a:cxn ang="0">
                <a:pos x="connsiteX3" y="connsiteY3"/>
              </a:cxn>
            </a:cxnLst>
            <a:rect l="l" t="t" r="r" b="b"/>
            <a:pathLst>
              <a:path w="12192000" h="3221477">
                <a:moveTo>
                  <a:pt x="0" y="0"/>
                </a:moveTo>
                <a:lnTo>
                  <a:pt x="12192000" y="0"/>
                </a:lnTo>
                <a:lnTo>
                  <a:pt x="12192000" y="3221477"/>
                </a:lnTo>
                <a:lnTo>
                  <a:pt x="0" y="3221477"/>
                </a:lnTo>
                <a:close/>
              </a:path>
            </a:pathLst>
          </a:custGeom>
          <a:blipFill>
            <a:blip r:embed="rId2">
              <a:alphaModFix amt="60000"/>
              <a:extLst>
                <a:ext uri="{28A0092B-C50C-407E-A947-70E740481C1C}">
                  <a14:useLocalDpi xmlns:a14="http://schemas.microsoft.com/office/drawing/2010/main" val="0"/>
                </a:ext>
              </a:extLst>
            </a:blip>
            <a:srcRect/>
            <a:stretch>
              <a:fillRect t="-94491" b="-49353"/>
            </a:stretch>
          </a:blipFill>
        </p:spPr>
        <p:txBody>
          <a:bodyPr wrap="square">
            <a:noAutofit/>
          </a:bodyPr>
          <a:lstStyle>
            <a:lvl1pPr marL="0" indent="0">
              <a:buNone/>
              <a:defRPr/>
            </a:lvl1pPr>
          </a:lstStyle>
          <a:p>
            <a:r>
              <a:rPr lang="en-US"/>
              <a:t>   </a:t>
            </a:r>
          </a:p>
        </p:txBody>
      </p:sp>
      <p:sp>
        <p:nvSpPr>
          <p:cNvPr id="5" name="Footer Placeholder 4">
            <a:extLst>
              <a:ext uri="{FF2B5EF4-FFF2-40B4-BE49-F238E27FC236}">
                <a16:creationId xmlns:a16="http://schemas.microsoft.com/office/drawing/2014/main" id="{EE71176D-6F59-6E6F-1B64-88FAB9F6DCC5}"/>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21D15A84-35DF-61C1-E0CD-9C9F5E85A15C}"/>
              </a:ext>
            </a:extLst>
          </p:cNvPr>
          <p:cNvSpPr>
            <a:spLocks noGrp="1"/>
          </p:cNvSpPr>
          <p:nvPr>
            <p:ph type="dt" sz="half" idx="15"/>
          </p:nvPr>
        </p:nvSpPr>
        <p:spPr/>
        <p:txBody>
          <a:bodyPr/>
          <a:lstStyle/>
          <a:p>
            <a:endParaRPr lang="en-US"/>
          </a:p>
        </p:txBody>
      </p:sp>
      <p:sp>
        <p:nvSpPr>
          <p:cNvPr id="6" name="Slide Number Placeholder 5">
            <a:extLst>
              <a:ext uri="{FF2B5EF4-FFF2-40B4-BE49-F238E27FC236}">
                <a16:creationId xmlns:a16="http://schemas.microsoft.com/office/drawing/2014/main" id="{D30D8B36-4FE1-E52B-160B-145190055FA9}"/>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40457693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nt with Picture 10">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B949F66-F66B-FD13-D580-BAAF491A9580}"/>
              </a:ext>
            </a:extLst>
          </p:cNvPr>
          <p:cNvSpPr>
            <a:spLocks noGrp="1"/>
          </p:cNvSpPr>
          <p:nvPr>
            <p:ph type="title"/>
          </p:nvPr>
        </p:nvSpPr>
        <p:spPr>
          <a:xfrm>
            <a:off x="678871" y="685800"/>
            <a:ext cx="10827330" cy="985966"/>
          </a:xfrm>
        </p:spPr>
        <p:txBody>
          <a:bodyPr anchor="t"/>
          <a:lstStyle/>
          <a:p>
            <a:r>
              <a:rPr lang="en-US"/>
              <a:t>Click to edit Master title style</a:t>
            </a:r>
          </a:p>
        </p:txBody>
      </p:sp>
      <p:sp>
        <p:nvSpPr>
          <p:cNvPr id="12" name="Picture Placeholder 11">
            <a:extLst>
              <a:ext uri="{FF2B5EF4-FFF2-40B4-BE49-F238E27FC236}">
                <a16:creationId xmlns:a16="http://schemas.microsoft.com/office/drawing/2014/main" id="{96F64025-FA05-CC42-8294-F944BC95DD00}"/>
              </a:ext>
            </a:extLst>
          </p:cNvPr>
          <p:cNvSpPr>
            <a:spLocks noGrp="1"/>
          </p:cNvSpPr>
          <p:nvPr>
            <p:ph type="pic" sz="quarter" idx="13" hasCustomPrompt="1"/>
          </p:nvPr>
        </p:nvSpPr>
        <p:spPr>
          <a:xfrm>
            <a:off x="678871" y="1830774"/>
            <a:ext cx="6560129" cy="4332284"/>
          </a:xfrm>
          <a:custGeom>
            <a:avLst/>
            <a:gdLst>
              <a:gd name="connsiteX0" fmla="*/ 0 w 6460672"/>
              <a:gd name="connsiteY0" fmla="*/ 0 h 5029200"/>
              <a:gd name="connsiteX1" fmla="*/ 6460672 w 6460672"/>
              <a:gd name="connsiteY1" fmla="*/ 0 h 5029200"/>
              <a:gd name="connsiteX2" fmla="*/ 6460672 w 6460672"/>
              <a:gd name="connsiteY2" fmla="*/ 5029200 h 5029200"/>
              <a:gd name="connsiteX3" fmla="*/ 0 w 6460672"/>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6460672" h="5029200">
                <a:moveTo>
                  <a:pt x="0" y="0"/>
                </a:moveTo>
                <a:lnTo>
                  <a:pt x="6460672" y="0"/>
                </a:lnTo>
                <a:lnTo>
                  <a:pt x="6460672" y="5029200"/>
                </a:lnTo>
                <a:lnTo>
                  <a:pt x="0" y="5029200"/>
                </a:lnTo>
                <a:close/>
              </a:path>
            </a:pathLst>
          </a:custGeom>
          <a:blipFill>
            <a:blip r:embed="rId2">
              <a:alphaModFix amt="60000"/>
              <a:extLst>
                <a:ext uri="{28A0092B-C50C-407E-A947-70E740481C1C}">
                  <a14:useLocalDpi xmlns:a14="http://schemas.microsoft.com/office/drawing/2010/main" val="0"/>
                </a:ext>
              </a:extLst>
            </a:blip>
            <a:srcRect/>
            <a:stretch>
              <a:fillRect l="-8731" r="-8731"/>
            </a:stretch>
          </a:blipFill>
        </p:spPr>
        <p:txBody>
          <a:bodyPr vert="horz" wrap="square" lIns="91440" tIns="45720" rIns="91440" bIns="45720" rtlCol="0">
            <a:noAutofit/>
          </a:bodyPr>
          <a:lstStyle>
            <a:lvl1pPr>
              <a:defRPr lang="en-US" dirty="0"/>
            </a:lvl1pPr>
          </a:lstStyle>
          <a:p>
            <a:pPr marL="0" lvl="0" indent="0">
              <a:buNone/>
            </a:pPr>
            <a:r>
              <a:rPr lang="en-US"/>
              <a:t>   </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7848599" y="1830773"/>
            <a:ext cx="3657601" cy="43322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F9C74D3-4953-87AB-DEFD-DAE552B32F2A}"/>
              </a:ext>
            </a:extLst>
          </p:cNvPr>
          <p:cNvSpPr>
            <a:spLocks noGrp="1"/>
          </p:cNvSpPr>
          <p:nvPr>
            <p:ph type="ftr" sz="quarter" idx="16"/>
          </p:nvPr>
        </p:nvSpPr>
        <p:spPr/>
        <p:txBody>
          <a:bodyPr/>
          <a:lstStyle/>
          <a:p>
            <a:endParaRPr lang="en-US"/>
          </a:p>
        </p:txBody>
      </p:sp>
      <p:sp>
        <p:nvSpPr>
          <p:cNvPr id="5" name="Date Placeholder 4">
            <a:extLst>
              <a:ext uri="{FF2B5EF4-FFF2-40B4-BE49-F238E27FC236}">
                <a16:creationId xmlns:a16="http://schemas.microsoft.com/office/drawing/2014/main" id="{33B4D3FF-FC3B-DF81-D68A-C24A7A51E7F8}"/>
              </a:ext>
            </a:extLst>
          </p:cNvPr>
          <p:cNvSpPr>
            <a:spLocks noGrp="1"/>
          </p:cNvSpPr>
          <p:nvPr>
            <p:ph type="dt" sz="half" idx="15"/>
          </p:nvPr>
        </p:nvSpPr>
        <p:spPr/>
        <p:txBody>
          <a:bodyPr/>
          <a:lstStyle/>
          <a:p>
            <a:endParaRPr lang="en-US"/>
          </a:p>
        </p:txBody>
      </p:sp>
      <p:sp>
        <p:nvSpPr>
          <p:cNvPr id="7" name="Slide Number Placeholder 6">
            <a:extLst>
              <a:ext uri="{FF2B5EF4-FFF2-40B4-BE49-F238E27FC236}">
                <a16:creationId xmlns:a16="http://schemas.microsoft.com/office/drawing/2014/main" id="{E0B1B140-6B27-A9E5-686F-E0A1260B1319}"/>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34093760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ntent with Picture 11">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B949F66-F66B-FD13-D580-BAAF491A9580}"/>
              </a:ext>
            </a:extLst>
          </p:cNvPr>
          <p:cNvSpPr>
            <a:spLocks noGrp="1"/>
          </p:cNvSpPr>
          <p:nvPr>
            <p:ph type="title"/>
          </p:nvPr>
        </p:nvSpPr>
        <p:spPr>
          <a:xfrm>
            <a:off x="678871" y="685800"/>
            <a:ext cx="10827330" cy="985966"/>
          </a:xfrm>
        </p:spPr>
        <p:txBody>
          <a:bodyPr anchor="t"/>
          <a:lstStyle/>
          <a:p>
            <a:r>
              <a:rPr lang="en-US"/>
              <a:t>Click to edit Master title style</a:t>
            </a:r>
          </a:p>
        </p:txBody>
      </p:sp>
      <p:sp>
        <p:nvSpPr>
          <p:cNvPr id="12" name="Picture Placeholder 11">
            <a:extLst>
              <a:ext uri="{FF2B5EF4-FFF2-40B4-BE49-F238E27FC236}">
                <a16:creationId xmlns:a16="http://schemas.microsoft.com/office/drawing/2014/main" id="{96F64025-FA05-CC42-8294-F944BC95DD00}"/>
              </a:ext>
            </a:extLst>
          </p:cNvPr>
          <p:cNvSpPr>
            <a:spLocks noGrp="1"/>
          </p:cNvSpPr>
          <p:nvPr>
            <p:ph type="pic" sz="quarter" idx="13" hasCustomPrompt="1"/>
          </p:nvPr>
        </p:nvSpPr>
        <p:spPr>
          <a:xfrm>
            <a:off x="678871" y="1830774"/>
            <a:ext cx="5112329" cy="4332284"/>
          </a:xfrm>
          <a:custGeom>
            <a:avLst/>
            <a:gdLst>
              <a:gd name="connsiteX0" fmla="*/ 0 w 6460672"/>
              <a:gd name="connsiteY0" fmla="*/ 0 h 5029200"/>
              <a:gd name="connsiteX1" fmla="*/ 6460672 w 6460672"/>
              <a:gd name="connsiteY1" fmla="*/ 0 h 5029200"/>
              <a:gd name="connsiteX2" fmla="*/ 6460672 w 6460672"/>
              <a:gd name="connsiteY2" fmla="*/ 5029200 h 5029200"/>
              <a:gd name="connsiteX3" fmla="*/ 0 w 6460672"/>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6460672" h="5029200">
                <a:moveTo>
                  <a:pt x="0" y="0"/>
                </a:moveTo>
                <a:lnTo>
                  <a:pt x="6460672" y="0"/>
                </a:lnTo>
                <a:lnTo>
                  <a:pt x="6460672" y="5029200"/>
                </a:lnTo>
                <a:lnTo>
                  <a:pt x="0" y="5029200"/>
                </a:lnTo>
                <a:close/>
              </a:path>
            </a:pathLst>
          </a:custGeom>
          <a:blipFill>
            <a:blip r:embed="rId2">
              <a:alphaModFix amt="60000"/>
              <a:extLst>
                <a:ext uri="{28A0092B-C50C-407E-A947-70E740481C1C}">
                  <a14:useLocalDpi xmlns:a14="http://schemas.microsoft.com/office/drawing/2010/main" val="0"/>
                </a:ext>
              </a:extLst>
            </a:blip>
            <a:srcRect/>
            <a:stretch>
              <a:fillRect l="-25363" r="-25363"/>
            </a:stretch>
          </a:blipFill>
        </p:spPr>
        <p:txBody>
          <a:bodyPr vert="horz" wrap="square" lIns="91440" tIns="45720" rIns="91440" bIns="45720" rtlCol="0">
            <a:noAutofit/>
          </a:bodyPr>
          <a:lstStyle>
            <a:lvl1pPr>
              <a:defRPr lang="en-US" dirty="0"/>
            </a:lvl1pPr>
          </a:lstStyle>
          <a:p>
            <a:pPr marL="0" lvl="0" indent="0">
              <a:buNone/>
            </a:pPr>
            <a:r>
              <a:rPr lang="en-US"/>
              <a:t>   </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362821" y="1830773"/>
            <a:ext cx="5143379" cy="43322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EA4CDA6C-1820-A056-2B4A-240B4D831E43}"/>
              </a:ext>
            </a:extLst>
          </p:cNvPr>
          <p:cNvSpPr>
            <a:spLocks noGrp="1"/>
          </p:cNvSpPr>
          <p:nvPr>
            <p:ph type="ftr" sz="quarter" idx="16"/>
          </p:nvPr>
        </p:nvSpPr>
        <p:spPr/>
        <p:txBody>
          <a:bodyPr/>
          <a:lstStyle/>
          <a:p>
            <a:endParaRPr lang="en-US"/>
          </a:p>
        </p:txBody>
      </p:sp>
      <p:sp>
        <p:nvSpPr>
          <p:cNvPr id="5" name="Date Placeholder 4">
            <a:extLst>
              <a:ext uri="{FF2B5EF4-FFF2-40B4-BE49-F238E27FC236}">
                <a16:creationId xmlns:a16="http://schemas.microsoft.com/office/drawing/2014/main" id="{1E93D0EB-A6DA-C46E-D18F-B61C44EF0422}"/>
              </a:ext>
            </a:extLst>
          </p:cNvPr>
          <p:cNvSpPr>
            <a:spLocks noGrp="1"/>
          </p:cNvSpPr>
          <p:nvPr>
            <p:ph type="dt" sz="half" idx="15"/>
          </p:nvPr>
        </p:nvSpPr>
        <p:spPr/>
        <p:txBody>
          <a:bodyPr/>
          <a:lstStyle/>
          <a:p>
            <a:endParaRPr lang="en-US"/>
          </a:p>
        </p:txBody>
      </p:sp>
      <p:sp>
        <p:nvSpPr>
          <p:cNvPr id="7" name="Slide Number Placeholder 6">
            <a:extLst>
              <a:ext uri="{FF2B5EF4-FFF2-40B4-BE49-F238E27FC236}">
                <a16:creationId xmlns:a16="http://schemas.microsoft.com/office/drawing/2014/main" id="{86BB683A-634D-19CA-3758-07887799DC40}"/>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1502614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096000" y="3071529"/>
            <a:ext cx="5257800" cy="1981200"/>
          </a:xfrm>
        </p:spPr>
        <p:txBody>
          <a:bodyPr vert="horz" lIns="91440" tIns="45720" rIns="91440" bIns="45720" rtlCol="0" anchor="b">
            <a:normAutofit/>
          </a:bodyPr>
          <a:lstStyle>
            <a:lvl1pPr>
              <a:defRPr lang="en-US" dirty="0"/>
            </a:lvl1pPr>
          </a:lstStyle>
          <a:p>
            <a:pPr lvl="0"/>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096000" y="5257800"/>
            <a:ext cx="5257800" cy="785528"/>
          </a:xfrm>
        </p:spPr>
        <p:txBody>
          <a:bodyPr vert="horz" lIns="91440" tIns="45720" rIns="91440" bIns="45720" rtlCol="0" anchor="t">
            <a:normAutofit/>
          </a:bodyPr>
          <a:lstStyle>
            <a:lvl1pPr marL="0" indent="0">
              <a:buNone/>
              <a:defRPr lang="en-US" sz="1800" dirty="0"/>
            </a:lvl1pPr>
          </a:lstStyle>
          <a:p>
            <a:pPr lvl="0"/>
            <a:r>
              <a:rPr lang="en-US"/>
              <a:t>Click to edit Master subtitle style</a:t>
            </a:r>
          </a:p>
        </p:txBody>
      </p:sp>
    </p:spTree>
    <p:extLst>
      <p:ext uri="{BB962C8B-B14F-4D97-AF65-F5344CB8AC3E}">
        <p14:creationId xmlns:p14="http://schemas.microsoft.com/office/powerpoint/2010/main" val="1695048574"/>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with Picture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78871" y="685800"/>
            <a:ext cx="4274130" cy="1269482"/>
          </a:xfrm>
        </p:spPr>
        <p:txBody>
          <a:bodyPr anchor="t">
            <a:normAutofit/>
          </a:bodyPr>
          <a:lstStyle>
            <a:lvl1pPr>
              <a:defRPr sz="2800"/>
            </a:lvl1pPr>
          </a:lstStyle>
          <a:p>
            <a:r>
              <a:rPr lang="en-US"/>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78871" y="2173850"/>
            <a:ext cx="4274130" cy="3963682"/>
          </a:xfrm>
          <a:blipFill>
            <a:blip r:embed="rId2">
              <a:alphaModFix amt="60000"/>
              <a:extLst>
                <a:ext uri="{28A0092B-C50C-407E-A947-70E740481C1C}">
                  <a14:useLocalDpi xmlns:a14="http://schemas.microsoft.com/office/drawing/2010/main" val="0"/>
                </a:ext>
              </a:extLst>
            </a:blip>
            <a:srcRect/>
            <a:stretch>
              <a:fillRect l="-32473" r="-32473"/>
            </a:stretch>
          </a:blipFill>
        </p:spPr>
        <p:txBody>
          <a:bodyPr/>
          <a:lstStyle>
            <a:lvl1pPr marL="0" indent="0">
              <a:buNone/>
              <a:defRPr/>
            </a:lvl1pPr>
          </a:lstStyle>
          <a:p>
            <a:r>
              <a:rPr lang="en-US"/>
              <a:t>   </a:t>
            </a:r>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5573333" y="685800"/>
            <a:ext cx="5932867" cy="54772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31D79C85-F436-B8CC-25B1-1484A2E6D9E5}"/>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370E5895-9C3C-E2ED-0696-017C51EB8F17}"/>
              </a:ext>
            </a:extLst>
          </p:cNvPr>
          <p:cNvSpPr>
            <a:spLocks noGrp="1"/>
          </p:cNvSpPr>
          <p:nvPr>
            <p:ph type="dt" sz="half" idx="15"/>
          </p:nvPr>
        </p:nvSpPr>
        <p:spPr/>
        <p:txBody>
          <a:bodyPr/>
          <a:lstStyle/>
          <a:p>
            <a:endParaRPr lang="en-US"/>
          </a:p>
        </p:txBody>
      </p:sp>
      <p:sp>
        <p:nvSpPr>
          <p:cNvPr id="5" name="Slide Number Placeholder 4">
            <a:extLst>
              <a:ext uri="{FF2B5EF4-FFF2-40B4-BE49-F238E27FC236}">
                <a16:creationId xmlns:a16="http://schemas.microsoft.com/office/drawing/2014/main" id="{96110E32-BBC0-38C8-4A92-51464FFB2E45}"/>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6518865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with Picture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781763" y="687493"/>
            <a:ext cx="6724438" cy="1446108"/>
          </a:xfrm>
        </p:spPr>
        <p:txBody>
          <a:bodyPr anchor="t"/>
          <a:lstStyle/>
          <a:p>
            <a:r>
              <a:rPr lang="en-US"/>
              <a:t>Click to edit Master title style</a:t>
            </a:r>
          </a:p>
        </p:txBody>
      </p:sp>
      <p:sp>
        <p:nvSpPr>
          <p:cNvPr id="10" name="Picture Placeholder 9">
            <a:extLst>
              <a:ext uri="{FF2B5EF4-FFF2-40B4-BE49-F238E27FC236}">
                <a16:creationId xmlns:a16="http://schemas.microsoft.com/office/drawing/2014/main" id="{3CA946DA-5AE8-39E2-3ADD-B8F06308C1C6}"/>
              </a:ext>
            </a:extLst>
          </p:cNvPr>
          <p:cNvSpPr>
            <a:spLocks noGrp="1"/>
          </p:cNvSpPr>
          <p:nvPr>
            <p:ph type="pic" sz="quarter" idx="13" hasCustomPrompt="1"/>
          </p:nvPr>
        </p:nvSpPr>
        <p:spPr>
          <a:xfrm>
            <a:off x="678871" y="687492"/>
            <a:ext cx="3435929" cy="5483016"/>
          </a:xfrm>
          <a:custGeom>
            <a:avLst/>
            <a:gdLst>
              <a:gd name="connsiteX0" fmla="*/ 0 w 8326323"/>
              <a:gd name="connsiteY0" fmla="*/ 0 h 6858000"/>
              <a:gd name="connsiteX1" fmla="*/ 8326323 w 8326323"/>
              <a:gd name="connsiteY1" fmla="*/ 0 h 6858000"/>
              <a:gd name="connsiteX2" fmla="*/ 8326323 w 8326323"/>
              <a:gd name="connsiteY2" fmla="*/ 6858000 h 6858000"/>
              <a:gd name="connsiteX3" fmla="*/ 0 w 832632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6323" h="6858000">
                <a:moveTo>
                  <a:pt x="0" y="0"/>
                </a:moveTo>
                <a:lnTo>
                  <a:pt x="8326323" y="0"/>
                </a:lnTo>
                <a:lnTo>
                  <a:pt x="8326323" y="6858000"/>
                </a:lnTo>
                <a:lnTo>
                  <a:pt x="0" y="6858000"/>
                </a:lnTo>
                <a:close/>
              </a:path>
            </a:pathLst>
          </a:custGeom>
          <a:blipFill>
            <a:blip r:embed="rId2">
              <a:alphaModFix amt="60000"/>
              <a:extLst>
                <a:ext uri="{28A0092B-C50C-407E-A947-70E740481C1C}">
                  <a14:useLocalDpi xmlns:a14="http://schemas.microsoft.com/office/drawing/2010/main" val="0"/>
                </a:ext>
              </a:extLst>
            </a:blip>
            <a:srcRect/>
            <a:stretch>
              <a:fillRect l="-91918" r="-91918"/>
            </a:stretch>
          </a:blipFill>
        </p:spPr>
        <p:txBody>
          <a:bodyPr wrap="square">
            <a:noAutofit/>
          </a:bodyPr>
          <a:lstStyle>
            <a:lvl1pPr marL="0" indent="0">
              <a:buNone/>
              <a:defRPr/>
            </a:lvl1pPr>
          </a:lstStyle>
          <a:p>
            <a:r>
              <a:rPr lang="en-US"/>
              <a:t>   </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4783374" y="2419354"/>
            <a:ext cx="6714213" cy="3743702"/>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4D434C21-9AE9-F631-7C47-0FF6C5942762}"/>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13D4C698-492C-2FAD-95DB-969CC69A6005}"/>
              </a:ext>
            </a:extLst>
          </p:cNvPr>
          <p:cNvSpPr>
            <a:spLocks noGrp="1"/>
          </p:cNvSpPr>
          <p:nvPr>
            <p:ph type="dt" sz="half" idx="15"/>
          </p:nvPr>
        </p:nvSpPr>
        <p:spPr/>
        <p:txBody>
          <a:bodyPr/>
          <a:lstStyle/>
          <a:p>
            <a:endParaRPr lang="en-US"/>
          </a:p>
        </p:txBody>
      </p:sp>
      <p:sp>
        <p:nvSpPr>
          <p:cNvPr id="9" name="Slide Number Placeholder 8">
            <a:extLst>
              <a:ext uri="{FF2B5EF4-FFF2-40B4-BE49-F238E27FC236}">
                <a16:creationId xmlns:a16="http://schemas.microsoft.com/office/drawing/2014/main" id="{85539C1F-4C6E-483B-915F-317EFA8BE922}"/>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504951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with Picture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76275" y="687493"/>
            <a:ext cx="7379174" cy="1446108"/>
          </a:xfrm>
        </p:spPr>
        <p:txBody>
          <a:bodyPr anchor="t"/>
          <a:lstStyle/>
          <a:p>
            <a:r>
              <a:rPr lang="en-US"/>
              <a:t>Click to edit Master title style</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678871" y="2419354"/>
            <a:ext cx="7367953" cy="3743702"/>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3CA946DA-5AE8-39E2-3ADD-B8F06308C1C6}"/>
              </a:ext>
            </a:extLst>
          </p:cNvPr>
          <p:cNvSpPr>
            <a:spLocks noGrp="1"/>
          </p:cNvSpPr>
          <p:nvPr>
            <p:ph type="pic" sz="quarter" idx="13" hasCustomPrompt="1"/>
          </p:nvPr>
        </p:nvSpPr>
        <p:spPr>
          <a:xfrm>
            <a:off x="8724022" y="687492"/>
            <a:ext cx="2789107" cy="5483016"/>
          </a:xfrm>
          <a:custGeom>
            <a:avLst/>
            <a:gdLst>
              <a:gd name="connsiteX0" fmla="*/ 0 w 8326323"/>
              <a:gd name="connsiteY0" fmla="*/ 0 h 6858000"/>
              <a:gd name="connsiteX1" fmla="*/ 8326323 w 8326323"/>
              <a:gd name="connsiteY1" fmla="*/ 0 h 6858000"/>
              <a:gd name="connsiteX2" fmla="*/ 8326323 w 8326323"/>
              <a:gd name="connsiteY2" fmla="*/ 6858000 h 6858000"/>
              <a:gd name="connsiteX3" fmla="*/ 0 w 832632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6323" h="6858000">
                <a:moveTo>
                  <a:pt x="0" y="0"/>
                </a:moveTo>
                <a:lnTo>
                  <a:pt x="8326323" y="0"/>
                </a:lnTo>
                <a:lnTo>
                  <a:pt x="8326323" y="6858000"/>
                </a:lnTo>
                <a:lnTo>
                  <a:pt x="0" y="6858000"/>
                </a:lnTo>
                <a:close/>
              </a:path>
            </a:pathLst>
          </a:custGeom>
          <a:blipFill>
            <a:blip r:embed="rId2">
              <a:alphaModFix amt="60000"/>
              <a:extLst>
                <a:ext uri="{28A0092B-C50C-407E-A947-70E740481C1C}">
                  <a14:useLocalDpi xmlns:a14="http://schemas.microsoft.com/office/drawing/2010/main" val="0"/>
                </a:ext>
              </a:extLst>
            </a:blip>
            <a:srcRect/>
            <a:stretch>
              <a:fillRect l="-124830" r="-124830"/>
            </a:stretch>
          </a:blipFill>
        </p:spPr>
        <p:txBody>
          <a:bodyPr wrap="square">
            <a:noAutofit/>
          </a:bodyPr>
          <a:lstStyle>
            <a:lvl1pPr marL="0" indent="0">
              <a:buNone/>
              <a:defRPr/>
            </a:lvl1pPr>
          </a:lstStyle>
          <a:p>
            <a:r>
              <a:rPr lang="en-US"/>
              <a:t>   </a:t>
            </a:r>
          </a:p>
        </p:txBody>
      </p:sp>
      <p:sp>
        <p:nvSpPr>
          <p:cNvPr id="4" name="Footer Placeholder 3">
            <a:extLst>
              <a:ext uri="{FF2B5EF4-FFF2-40B4-BE49-F238E27FC236}">
                <a16:creationId xmlns:a16="http://schemas.microsoft.com/office/drawing/2014/main" id="{DA01B279-14F8-811B-68AF-FDEBF89CFB1F}"/>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72087AEB-2562-14F9-A50E-AD7A31F76ADF}"/>
              </a:ext>
            </a:extLst>
          </p:cNvPr>
          <p:cNvSpPr>
            <a:spLocks noGrp="1"/>
          </p:cNvSpPr>
          <p:nvPr>
            <p:ph type="dt" sz="half" idx="15"/>
          </p:nvPr>
        </p:nvSpPr>
        <p:spPr/>
        <p:txBody>
          <a:bodyPr/>
          <a:lstStyle/>
          <a:p>
            <a:endParaRPr lang="en-US"/>
          </a:p>
        </p:txBody>
      </p:sp>
      <p:sp>
        <p:nvSpPr>
          <p:cNvPr id="9" name="Slide Number Placeholder 8">
            <a:extLst>
              <a:ext uri="{FF2B5EF4-FFF2-40B4-BE49-F238E27FC236}">
                <a16:creationId xmlns:a16="http://schemas.microsoft.com/office/drawing/2014/main" id="{D8BBF552-6277-D4E7-9B98-D4080873F748}"/>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5174134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ntent with Picture 15">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B3EC321-CEEB-C816-CF10-03F0A527D569}"/>
              </a:ext>
            </a:extLst>
          </p:cNvPr>
          <p:cNvSpPr>
            <a:spLocks noGrp="1"/>
          </p:cNvSpPr>
          <p:nvPr>
            <p:ph type="title"/>
          </p:nvPr>
        </p:nvSpPr>
        <p:spPr>
          <a:xfrm>
            <a:off x="3754218" y="687493"/>
            <a:ext cx="7758911" cy="988908"/>
          </a:xfrm>
        </p:spPr>
        <p:txBody>
          <a:bodyPr anchor="t"/>
          <a:lstStyle/>
          <a:p>
            <a:r>
              <a:rPr lang="en-US"/>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87494" y="687492"/>
            <a:ext cx="2360507" cy="5483016"/>
          </a:xfrm>
          <a:blipFill>
            <a:blip r:embed="rId2">
              <a:alphaModFix amt="60000"/>
              <a:extLst>
                <a:ext uri="{28A0092B-C50C-407E-A947-70E740481C1C}">
                  <a14:useLocalDpi xmlns:a14="http://schemas.microsoft.com/office/drawing/2010/main" val="0"/>
                </a:ext>
              </a:extLst>
            </a:blip>
            <a:srcRect/>
            <a:stretch>
              <a:fillRect l="-156574" r="-156574"/>
            </a:stretch>
          </a:blipFill>
        </p:spPr>
        <p:txBody>
          <a:bodyPr/>
          <a:lstStyle>
            <a:lvl1pPr marL="0" indent="0">
              <a:buNone/>
              <a:defRPr/>
            </a:lvl1pPr>
          </a:lstStyle>
          <a:p>
            <a:r>
              <a:rPr lang="en-US"/>
              <a:t>   </a:t>
            </a:r>
          </a:p>
        </p:txBody>
      </p:sp>
      <p:sp>
        <p:nvSpPr>
          <p:cNvPr id="12" name="Content Placeholder 7">
            <a:extLst>
              <a:ext uri="{FF2B5EF4-FFF2-40B4-BE49-F238E27FC236}">
                <a16:creationId xmlns:a16="http://schemas.microsoft.com/office/drawing/2014/main" id="{0F80EB41-3C35-A1B2-916F-477D2FDBA78F}"/>
              </a:ext>
            </a:extLst>
          </p:cNvPr>
          <p:cNvSpPr>
            <a:spLocks noGrp="1"/>
          </p:cNvSpPr>
          <p:nvPr>
            <p:ph sz="quarter" idx="14"/>
          </p:nvPr>
        </p:nvSpPr>
        <p:spPr>
          <a:xfrm>
            <a:off x="3754218" y="1953528"/>
            <a:ext cx="7750288" cy="4209527"/>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FB734294-24E0-2032-5C49-55BAB969D42C}"/>
              </a:ext>
            </a:extLst>
          </p:cNvPr>
          <p:cNvSpPr>
            <a:spLocks noGrp="1"/>
          </p:cNvSpPr>
          <p:nvPr>
            <p:ph type="ftr" sz="quarter" idx="16"/>
          </p:nvPr>
        </p:nvSpPr>
        <p:spPr/>
        <p:txBody>
          <a:bodyPr/>
          <a:lstStyle/>
          <a:p>
            <a:endParaRPr lang="en-US"/>
          </a:p>
        </p:txBody>
      </p:sp>
      <p:sp>
        <p:nvSpPr>
          <p:cNvPr id="2" name="Date Placeholder 1">
            <a:extLst>
              <a:ext uri="{FF2B5EF4-FFF2-40B4-BE49-F238E27FC236}">
                <a16:creationId xmlns:a16="http://schemas.microsoft.com/office/drawing/2014/main" id="{4B22AC9E-77BC-1AD2-8EB8-923CDF4BBE01}"/>
              </a:ext>
            </a:extLst>
          </p:cNvPr>
          <p:cNvSpPr>
            <a:spLocks noGrp="1"/>
          </p:cNvSpPr>
          <p:nvPr>
            <p:ph type="dt" sz="half" idx="15"/>
          </p:nvPr>
        </p:nvSpPr>
        <p:spPr/>
        <p:txBody>
          <a:bodyPr/>
          <a:lstStyle/>
          <a:p>
            <a:endParaRPr lang="en-US"/>
          </a:p>
        </p:txBody>
      </p:sp>
      <p:sp>
        <p:nvSpPr>
          <p:cNvPr id="4" name="Slide Number Placeholder 3">
            <a:extLst>
              <a:ext uri="{FF2B5EF4-FFF2-40B4-BE49-F238E27FC236}">
                <a16:creationId xmlns:a16="http://schemas.microsoft.com/office/drawing/2014/main" id="{5A2A8A83-D457-8B0A-7A32-F95024D8D586}"/>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1967721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with Picture 16">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B3EC321-CEEB-C816-CF10-03F0A527D569}"/>
              </a:ext>
            </a:extLst>
          </p:cNvPr>
          <p:cNvSpPr>
            <a:spLocks noGrp="1"/>
          </p:cNvSpPr>
          <p:nvPr>
            <p:ph type="title"/>
          </p:nvPr>
        </p:nvSpPr>
        <p:spPr>
          <a:xfrm>
            <a:off x="678131" y="687493"/>
            <a:ext cx="8424453" cy="988908"/>
          </a:xfrm>
        </p:spPr>
        <p:txBody>
          <a:bodyPr anchor="t"/>
          <a:lstStyle/>
          <a:p>
            <a:r>
              <a:rPr lang="en-US"/>
              <a:t>Click to edit Master title style</a:t>
            </a:r>
          </a:p>
        </p:txBody>
      </p:sp>
      <p:sp>
        <p:nvSpPr>
          <p:cNvPr id="12" name="Content Placeholder 7">
            <a:extLst>
              <a:ext uri="{FF2B5EF4-FFF2-40B4-BE49-F238E27FC236}">
                <a16:creationId xmlns:a16="http://schemas.microsoft.com/office/drawing/2014/main" id="{0F80EB41-3C35-A1B2-916F-477D2FDBA78F}"/>
              </a:ext>
            </a:extLst>
          </p:cNvPr>
          <p:cNvSpPr>
            <a:spLocks noGrp="1"/>
          </p:cNvSpPr>
          <p:nvPr>
            <p:ph sz="quarter" idx="14"/>
          </p:nvPr>
        </p:nvSpPr>
        <p:spPr>
          <a:xfrm>
            <a:off x="678871" y="1953528"/>
            <a:ext cx="8415090" cy="4209527"/>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9769355" y="687492"/>
            <a:ext cx="1722308" cy="5483016"/>
          </a:xfrm>
          <a:blipFill>
            <a:blip r:embed="rId2">
              <a:alphaModFix amt="60000"/>
              <a:extLst>
                <a:ext uri="{28A0092B-C50C-407E-A947-70E740481C1C}">
                  <a14:useLocalDpi xmlns:a14="http://schemas.microsoft.com/office/drawing/2010/main" val="0"/>
                </a:ext>
              </a:extLst>
            </a:blip>
            <a:srcRect/>
            <a:stretch>
              <a:fillRect l="-233120" r="-233120"/>
            </a:stretch>
          </a:blipFill>
        </p:spPr>
        <p:txBody>
          <a:bodyPr/>
          <a:lstStyle>
            <a:lvl1pPr marL="0" indent="0">
              <a:buNone/>
              <a:defRPr/>
            </a:lvl1pPr>
          </a:lstStyle>
          <a:p>
            <a:r>
              <a:rPr lang="en-US"/>
              <a:t>   </a:t>
            </a:r>
          </a:p>
        </p:txBody>
      </p:sp>
      <p:sp>
        <p:nvSpPr>
          <p:cNvPr id="3" name="Footer Placeholder 2">
            <a:extLst>
              <a:ext uri="{FF2B5EF4-FFF2-40B4-BE49-F238E27FC236}">
                <a16:creationId xmlns:a16="http://schemas.microsoft.com/office/drawing/2014/main" id="{6963ABC3-6B6D-93A5-5D5C-31E2D53D3F40}"/>
              </a:ext>
            </a:extLst>
          </p:cNvPr>
          <p:cNvSpPr>
            <a:spLocks noGrp="1"/>
          </p:cNvSpPr>
          <p:nvPr>
            <p:ph type="ftr" sz="quarter" idx="16"/>
          </p:nvPr>
        </p:nvSpPr>
        <p:spPr/>
        <p:txBody>
          <a:bodyPr/>
          <a:lstStyle/>
          <a:p>
            <a:endParaRPr lang="en-US"/>
          </a:p>
        </p:txBody>
      </p:sp>
      <p:sp>
        <p:nvSpPr>
          <p:cNvPr id="2" name="Date Placeholder 1">
            <a:extLst>
              <a:ext uri="{FF2B5EF4-FFF2-40B4-BE49-F238E27FC236}">
                <a16:creationId xmlns:a16="http://schemas.microsoft.com/office/drawing/2014/main" id="{C47FF304-5BE8-9322-A906-1705F80BA2A6}"/>
              </a:ext>
            </a:extLst>
          </p:cNvPr>
          <p:cNvSpPr>
            <a:spLocks noGrp="1"/>
          </p:cNvSpPr>
          <p:nvPr>
            <p:ph type="dt" sz="half" idx="15"/>
          </p:nvPr>
        </p:nvSpPr>
        <p:spPr/>
        <p:txBody>
          <a:bodyPr/>
          <a:lstStyle/>
          <a:p>
            <a:endParaRPr lang="en-US"/>
          </a:p>
        </p:txBody>
      </p:sp>
      <p:sp>
        <p:nvSpPr>
          <p:cNvPr id="4" name="Slide Number Placeholder 3">
            <a:extLst>
              <a:ext uri="{FF2B5EF4-FFF2-40B4-BE49-F238E27FC236}">
                <a16:creationId xmlns:a16="http://schemas.microsoft.com/office/drawing/2014/main" id="{A9E9EE94-4C42-847B-A24C-BB0C72B4D29D}"/>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15010805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nt with Picture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78872" y="685800"/>
            <a:ext cx="2855064" cy="2972670"/>
          </a:xfrm>
        </p:spPr>
        <p:txBody>
          <a:bodyPr anchor="t">
            <a:normAutofit/>
          </a:bodyPr>
          <a:lstStyle>
            <a:lvl1pPr>
              <a:defRPr sz="2400"/>
            </a:lvl1pPr>
          </a:lstStyle>
          <a:p>
            <a:r>
              <a:rPr lang="en-US"/>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78870" y="3942324"/>
            <a:ext cx="2855065" cy="2206578"/>
          </a:xfrm>
          <a:blipFill>
            <a:blip r:embed="rId2">
              <a:alphaModFix amt="60000"/>
              <a:extLst>
                <a:ext uri="{28A0092B-C50C-407E-A947-70E740481C1C}">
                  <a14:useLocalDpi xmlns:a14="http://schemas.microsoft.com/office/drawing/2010/main" val="0"/>
                </a:ext>
              </a:extLst>
            </a:blip>
            <a:srcRect/>
            <a:stretch>
              <a:fillRect l="-18733" r="-18733"/>
            </a:stretch>
          </a:blipFill>
        </p:spPr>
        <p:txBody>
          <a:bodyPr/>
          <a:lstStyle>
            <a:lvl1pPr marL="0" indent="0">
              <a:buNone/>
              <a:defRPr/>
            </a:lvl1pPr>
          </a:lstStyle>
          <a:p>
            <a:r>
              <a:rPr lang="en-US"/>
              <a:t>   </a:t>
            </a:r>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4154267" y="687492"/>
            <a:ext cx="7348626" cy="54830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FBD4A13-0539-3541-39AF-1B480EBA2F2D}"/>
              </a:ext>
            </a:extLst>
          </p:cNvPr>
          <p:cNvSpPr>
            <a:spLocks noGrp="1"/>
          </p:cNvSpPr>
          <p:nvPr>
            <p:ph type="ftr" sz="quarter" idx="16"/>
          </p:nvPr>
        </p:nvSpPr>
        <p:spPr/>
        <p:txBody>
          <a:bodyPr/>
          <a:lstStyle/>
          <a:p>
            <a:endParaRPr lang="en-US"/>
          </a:p>
        </p:txBody>
      </p:sp>
      <p:sp>
        <p:nvSpPr>
          <p:cNvPr id="5" name="Date Placeholder 4">
            <a:extLst>
              <a:ext uri="{FF2B5EF4-FFF2-40B4-BE49-F238E27FC236}">
                <a16:creationId xmlns:a16="http://schemas.microsoft.com/office/drawing/2014/main" id="{FB8ACC0E-954E-D09D-5796-336CDFE59B7E}"/>
              </a:ext>
            </a:extLst>
          </p:cNvPr>
          <p:cNvSpPr>
            <a:spLocks noGrp="1"/>
          </p:cNvSpPr>
          <p:nvPr>
            <p:ph type="dt" sz="half" idx="15"/>
          </p:nvPr>
        </p:nvSpPr>
        <p:spPr/>
        <p:txBody>
          <a:bodyPr/>
          <a:lstStyle/>
          <a:p>
            <a:endParaRPr lang="en-US"/>
          </a:p>
        </p:txBody>
      </p:sp>
      <p:sp>
        <p:nvSpPr>
          <p:cNvPr id="9" name="Slide Number Placeholder 8">
            <a:extLst>
              <a:ext uri="{FF2B5EF4-FFF2-40B4-BE49-F238E27FC236}">
                <a16:creationId xmlns:a16="http://schemas.microsoft.com/office/drawing/2014/main" id="{2AB00B6B-DAF9-BF70-8202-C26BBB5E7434}"/>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4530264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mber Lar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426CE28-2F47-41A4-DF25-8AEC2F9F9580}"/>
              </a:ext>
            </a:extLst>
          </p:cNvPr>
          <p:cNvSpPr>
            <a:spLocks noGrp="1"/>
          </p:cNvSpPr>
          <p:nvPr>
            <p:ph type="title"/>
          </p:nvPr>
        </p:nvSpPr>
        <p:spPr>
          <a:xfrm>
            <a:off x="678872" y="5027214"/>
            <a:ext cx="7620000" cy="1135842"/>
          </a:xfrm>
        </p:spPr>
        <p:txBody>
          <a:bodyPr anchor="t">
            <a:normAutofit/>
          </a:bodyPr>
          <a:lstStyle>
            <a:lvl1pPr>
              <a:defRPr sz="2000"/>
            </a:lvl1pPr>
          </a:lstStyle>
          <a:p>
            <a:r>
              <a:rPr lang="en-US"/>
              <a:t>Click to edit Master title style</a:t>
            </a:r>
          </a:p>
        </p:txBody>
      </p:sp>
      <p:sp>
        <p:nvSpPr>
          <p:cNvPr id="8" name="Content Placeholder 7">
            <a:extLst>
              <a:ext uri="{FF2B5EF4-FFF2-40B4-BE49-F238E27FC236}">
                <a16:creationId xmlns:a16="http://schemas.microsoft.com/office/drawing/2014/main" id="{857B16B5-93A5-3ACF-80AB-6B1967DD6DE4}"/>
              </a:ext>
            </a:extLst>
          </p:cNvPr>
          <p:cNvSpPr>
            <a:spLocks noGrp="1"/>
          </p:cNvSpPr>
          <p:nvPr>
            <p:ph sz="quarter" idx="14" hasCustomPrompt="1"/>
          </p:nvPr>
        </p:nvSpPr>
        <p:spPr>
          <a:xfrm>
            <a:off x="678872" y="2743201"/>
            <a:ext cx="5638800" cy="2284013"/>
          </a:xfrm>
        </p:spPr>
        <p:txBody>
          <a:bodyPr anchor="b"/>
          <a:lstStyle>
            <a:lvl1pPr marL="0" indent="0">
              <a:buNone/>
              <a:defRPr sz="13800"/>
            </a:lvl1pPr>
          </a:lstStyle>
          <a:p>
            <a:pPr lvl="0"/>
            <a:r>
              <a:rPr lang="en-US"/>
              <a:t>##%</a:t>
            </a:r>
          </a:p>
        </p:txBody>
      </p:sp>
    </p:spTree>
    <p:extLst>
      <p:ext uri="{BB962C8B-B14F-4D97-AF65-F5344CB8AC3E}">
        <p14:creationId xmlns:p14="http://schemas.microsoft.com/office/powerpoint/2010/main" val="28301475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Number Larg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6306E-B77F-CE22-FA8C-F08F17B5E9B4}"/>
              </a:ext>
            </a:extLst>
          </p:cNvPr>
          <p:cNvSpPr>
            <a:spLocks noGrp="1"/>
          </p:cNvSpPr>
          <p:nvPr>
            <p:ph type="title"/>
          </p:nvPr>
        </p:nvSpPr>
        <p:spPr>
          <a:xfrm>
            <a:off x="5562600" y="4800600"/>
            <a:ext cx="5943600" cy="1388534"/>
          </a:xfrm>
        </p:spPr>
        <p:txBody>
          <a:bodyPr vert="horz" lIns="91440" tIns="45720" rIns="91440" bIns="45720" rtlCol="0" anchor="t">
            <a:normAutofit/>
          </a:bodyPr>
          <a:lstStyle>
            <a:lvl1pPr algn="r">
              <a:lnSpc>
                <a:spcPct val="110000"/>
              </a:lnSpc>
              <a:defRPr lang="en-US" sz="2000" dirty="0">
                <a:latin typeface="+mn-lt"/>
              </a:defRPr>
            </a:lvl1pPr>
          </a:lstStyle>
          <a:p>
            <a:pPr lvl="0">
              <a:lnSpc>
                <a:spcPct val="110000"/>
              </a:lnSpc>
            </a:pPr>
            <a:r>
              <a:rPr lang="en-US"/>
              <a:t>Click to edit Master title style</a:t>
            </a:r>
          </a:p>
        </p:txBody>
      </p:sp>
      <p:sp>
        <p:nvSpPr>
          <p:cNvPr id="7" name="Content Placeholder 6">
            <a:extLst>
              <a:ext uri="{FF2B5EF4-FFF2-40B4-BE49-F238E27FC236}">
                <a16:creationId xmlns:a16="http://schemas.microsoft.com/office/drawing/2014/main" id="{E418DF0B-1F85-2BB3-D241-A3A14BF72908}"/>
              </a:ext>
            </a:extLst>
          </p:cNvPr>
          <p:cNvSpPr>
            <a:spLocks noGrp="1"/>
          </p:cNvSpPr>
          <p:nvPr>
            <p:ph sz="quarter" idx="13" hasCustomPrompt="1"/>
          </p:nvPr>
        </p:nvSpPr>
        <p:spPr>
          <a:xfrm>
            <a:off x="5562601" y="1676400"/>
            <a:ext cx="5943600" cy="3124200"/>
          </a:xfrm>
        </p:spPr>
        <p:txBody>
          <a:bodyPr vert="horz" lIns="91440" tIns="45720" rIns="91440" bIns="45720" rtlCol="0" anchor="b">
            <a:normAutofit/>
          </a:bodyPr>
          <a:lstStyle>
            <a:lvl1pPr marL="0" indent="0" algn="r">
              <a:lnSpc>
                <a:spcPct val="90000"/>
              </a:lnSpc>
              <a:buNone/>
              <a:defRPr lang="en-US" sz="13800" b="0" dirty="0">
                <a:latin typeface="+mj-lt"/>
              </a:defRPr>
            </a:lvl1pPr>
          </a:lstStyle>
          <a:p>
            <a:pPr marL="0" lvl="0" indent="0">
              <a:lnSpc>
                <a:spcPct val="90000"/>
              </a:lnSpc>
              <a:buNone/>
            </a:pPr>
            <a:r>
              <a:rPr lang="en-US"/>
              <a:t>##%</a:t>
            </a:r>
          </a:p>
        </p:txBody>
      </p:sp>
    </p:spTree>
    <p:extLst>
      <p:ext uri="{BB962C8B-B14F-4D97-AF65-F5344CB8AC3E}">
        <p14:creationId xmlns:p14="http://schemas.microsoft.com/office/powerpoint/2010/main" val="30973486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Number Lar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6306E-B77F-CE22-FA8C-F08F17B5E9B4}"/>
              </a:ext>
            </a:extLst>
          </p:cNvPr>
          <p:cNvSpPr>
            <a:spLocks noGrp="1"/>
          </p:cNvSpPr>
          <p:nvPr>
            <p:ph type="title"/>
          </p:nvPr>
        </p:nvSpPr>
        <p:spPr>
          <a:xfrm>
            <a:off x="1860804" y="4191001"/>
            <a:ext cx="8470392" cy="1762537"/>
          </a:xfrm>
        </p:spPr>
        <p:txBody>
          <a:bodyPr anchor="t">
            <a:normAutofit/>
          </a:bodyPr>
          <a:lstStyle>
            <a:lvl1pPr algn="ctr">
              <a:lnSpc>
                <a:spcPct val="110000"/>
              </a:lnSpc>
              <a:defRPr lang="en-US" sz="2000" b="0" kern="1200" cap="all" spc="600" baseline="0">
                <a:solidFill>
                  <a:schemeClr val="tx1"/>
                </a:solidFill>
                <a:latin typeface="+mn-lt"/>
                <a:ea typeface="+mj-ea"/>
                <a:cs typeface="+mj-cs"/>
              </a:defRPr>
            </a:lvl1pPr>
          </a:lstStyle>
          <a:p>
            <a:r>
              <a:rPr lang="en-US"/>
              <a:t>Click to edit Master title style</a:t>
            </a:r>
          </a:p>
        </p:txBody>
      </p:sp>
      <p:sp>
        <p:nvSpPr>
          <p:cNvPr id="7" name="Content Placeholder 6">
            <a:extLst>
              <a:ext uri="{FF2B5EF4-FFF2-40B4-BE49-F238E27FC236}">
                <a16:creationId xmlns:a16="http://schemas.microsoft.com/office/drawing/2014/main" id="{E418DF0B-1F85-2BB3-D241-A3A14BF72908}"/>
              </a:ext>
            </a:extLst>
          </p:cNvPr>
          <p:cNvSpPr>
            <a:spLocks noGrp="1"/>
          </p:cNvSpPr>
          <p:nvPr>
            <p:ph sz="quarter" idx="13" hasCustomPrompt="1"/>
          </p:nvPr>
        </p:nvSpPr>
        <p:spPr>
          <a:xfrm>
            <a:off x="1860804" y="694935"/>
            <a:ext cx="8470392" cy="3496065"/>
          </a:xfrm>
        </p:spPr>
        <p:txBody>
          <a:bodyPr anchor="b">
            <a:normAutofit/>
          </a:bodyPr>
          <a:lstStyle>
            <a:lvl1pPr marL="0" indent="0" algn="ctr">
              <a:lnSpc>
                <a:spcPct val="90000"/>
              </a:lnSpc>
              <a:buNone/>
              <a:defRPr sz="13800" b="0">
                <a:solidFill>
                  <a:schemeClr val="tx1"/>
                </a:solidFill>
                <a:latin typeface="+mj-lt"/>
              </a:defRPr>
            </a:lvl1pPr>
          </a:lstStyle>
          <a:p>
            <a:pPr lvl="0"/>
            <a:r>
              <a:rPr lang="en-US"/>
              <a:t>##%</a:t>
            </a:r>
          </a:p>
        </p:txBody>
      </p:sp>
    </p:spTree>
    <p:extLst>
      <p:ext uri="{BB962C8B-B14F-4D97-AF65-F5344CB8AC3E}">
        <p14:creationId xmlns:p14="http://schemas.microsoft.com/office/powerpoint/2010/main" val="770686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tatem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lvl1pPr>
              <a:defRPr>
                <a:latin typeface="+mn-lt"/>
              </a:defRPr>
            </a:lvl1pPr>
          </a:lstStyle>
          <a:p>
            <a:r>
              <a:rPr lang="en-US"/>
              <a:t>Click to edit Master title style</a:t>
            </a:r>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539147" y="1830774"/>
            <a:ext cx="9113707" cy="3196443"/>
          </a:xfrm>
        </p:spPr>
        <p:txBody>
          <a:bodyPr vert="horz" lIns="91440" tIns="45720" rIns="91440" bIns="45720" rtlCol="0" anchor="ctr">
            <a:normAutofit/>
          </a:bodyPr>
          <a:lstStyle>
            <a:lvl1pPr marL="0" indent="0" algn="ctr">
              <a:lnSpc>
                <a:spcPct val="90000"/>
              </a:lnSpc>
              <a:buNone/>
              <a:defRPr lang="en-US" sz="4000" b="0" cap="all" spc="600" baseline="0" dirty="0">
                <a:ea typeface="+mj-ea"/>
                <a:cs typeface="+mj-cs"/>
              </a:defRPr>
            </a:lvl1pPr>
            <a:lvl2pPr marL="228600" indent="0" algn="ctr">
              <a:lnSpc>
                <a:spcPct val="90000"/>
              </a:lnSpc>
              <a:buNone/>
              <a:defRPr lang="en-US" sz="2000" dirty="0"/>
            </a:lvl2pPr>
            <a:lvl3pPr marL="457200" indent="0" algn="ctr">
              <a:lnSpc>
                <a:spcPct val="90000"/>
              </a:lnSpc>
              <a:buNone/>
              <a:defRPr lang="en-US" sz="2000" dirty="0"/>
            </a:lvl3pPr>
            <a:lvl4pPr marL="685800" indent="0" algn="ctr">
              <a:lnSpc>
                <a:spcPct val="90000"/>
              </a:lnSpc>
              <a:buNone/>
              <a:defRPr lang="en-US" sz="2000" dirty="0"/>
            </a:lvl4pPr>
            <a:lvl5pPr marL="914400" indent="0" algn="ctr">
              <a:lnSpc>
                <a:spcPct val="90000"/>
              </a:lnSpc>
              <a:buNone/>
              <a:defRPr lang="en-US" sz="2000" dirty="0"/>
            </a:lvl5pPr>
          </a:lstStyle>
          <a:p>
            <a:pPr lvl="0">
              <a:spcBef>
                <a:spcPct val="0"/>
              </a:spcBef>
              <a:buNone/>
            </a:pPr>
            <a:r>
              <a:rPr lang="en-US"/>
              <a:t>Click to add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881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0326112-1BD1-F5C0-ED77-E41EEFB039AF}"/>
              </a:ext>
            </a:extLst>
          </p:cNvPr>
          <p:cNvSpPr>
            <a:spLocks noGrp="1"/>
          </p:cNvSpPr>
          <p:nvPr>
            <p:ph type="ctrTitle"/>
          </p:nvPr>
        </p:nvSpPr>
        <p:spPr>
          <a:xfrm>
            <a:off x="678870" y="1142999"/>
            <a:ext cx="4807529" cy="3188635"/>
          </a:xfrm>
        </p:spPr>
        <p:txBody>
          <a:bodyPr vert="horz" lIns="91440" tIns="45720" rIns="91440" bIns="45720" rtlCol="0" anchor="b">
            <a:normAutofit/>
          </a:bodyPr>
          <a:lstStyle>
            <a:lvl1pPr>
              <a:defRPr lang="en-US" sz="4000" dirty="0"/>
            </a:lvl1pPr>
          </a:lstStyle>
          <a:p>
            <a:pPr lvl="0"/>
            <a:r>
              <a:rPr lang="en-US"/>
              <a:t>Click to edit Master title style</a:t>
            </a:r>
          </a:p>
        </p:txBody>
      </p:sp>
      <p:sp>
        <p:nvSpPr>
          <p:cNvPr id="9" name="Subtitle 2">
            <a:extLst>
              <a:ext uri="{FF2B5EF4-FFF2-40B4-BE49-F238E27FC236}">
                <a16:creationId xmlns:a16="http://schemas.microsoft.com/office/drawing/2014/main" id="{E8300B8C-A996-EF72-0213-6F8F903337A4}"/>
              </a:ext>
            </a:extLst>
          </p:cNvPr>
          <p:cNvSpPr>
            <a:spLocks noGrp="1"/>
          </p:cNvSpPr>
          <p:nvPr>
            <p:ph type="subTitle" idx="1"/>
          </p:nvPr>
        </p:nvSpPr>
        <p:spPr>
          <a:xfrm>
            <a:off x="678870" y="4560236"/>
            <a:ext cx="4807529" cy="785528"/>
          </a:xfrm>
        </p:spPr>
        <p:txBody>
          <a:bodyPr vert="horz" lIns="91440" tIns="45720" rIns="91440" bIns="45720" rtlCol="0" anchor="t">
            <a:normAutofit/>
          </a:bodyPr>
          <a:lstStyle>
            <a:lvl1pPr marL="0" indent="0">
              <a:buNone/>
              <a:defRPr lang="en-US" sz="1800" dirty="0"/>
            </a:lvl1pPr>
          </a:lstStyle>
          <a:p>
            <a:pPr lvl="0"/>
            <a:r>
              <a:rPr lang="en-US"/>
              <a:t>Click to edit Master subtitle style</a:t>
            </a:r>
          </a:p>
        </p:txBody>
      </p:sp>
    </p:spTree>
    <p:extLst>
      <p:ext uri="{BB962C8B-B14F-4D97-AF65-F5344CB8AC3E}">
        <p14:creationId xmlns:p14="http://schemas.microsoft.com/office/powerpoint/2010/main" val="2172995596"/>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tatemen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p>
            <a:r>
              <a:rPr lang="en-US"/>
              <a:t>Click to edit Master title style</a:t>
            </a:r>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78871" y="1325691"/>
            <a:ext cx="7169728" cy="4837366"/>
          </a:xfrm>
        </p:spPr>
        <p:txBody>
          <a:bodyPr anchor="b">
            <a:normAutofit/>
          </a:bodyPr>
          <a:lstStyle>
            <a:lvl1pPr marL="0" indent="0">
              <a:lnSpc>
                <a:spcPct val="90000"/>
              </a:lnSpc>
              <a:buNone/>
              <a:defRPr lang="en-US" sz="4000" b="0" kern="1200" cap="all" spc="600" baseline="0" dirty="0">
                <a:solidFill>
                  <a:schemeClr val="tx1"/>
                </a:solidFill>
                <a:latin typeface="+mj-lt"/>
                <a:ea typeface="+mj-ea"/>
                <a:cs typeface="+mj-cs"/>
              </a:defRPr>
            </a:lvl1pPr>
            <a:lvl2pPr marL="228600" indent="0">
              <a:lnSpc>
                <a:spcPct val="90000"/>
              </a:lnSpc>
              <a:buNone/>
              <a:defRPr lang="en-US" sz="4000" b="0" kern="1200" cap="all" spc="600" baseline="0" dirty="0">
                <a:solidFill>
                  <a:schemeClr val="tx1"/>
                </a:solidFill>
                <a:latin typeface="+mj-lt"/>
                <a:ea typeface="+mj-ea"/>
                <a:cs typeface="+mj-cs"/>
              </a:defRPr>
            </a:lvl2pPr>
            <a:lvl3pPr marL="457200" indent="0">
              <a:lnSpc>
                <a:spcPct val="90000"/>
              </a:lnSpc>
              <a:buNone/>
              <a:defRPr lang="en-US" sz="4000" b="0" kern="1200" cap="all" spc="600" baseline="0" dirty="0">
                <a:solidFill>
                  <a:schemeClr val="tx1"/>
                </a:solidFill>
                <a:latin typeface="+mj-lt"/>
                <a:ea typeface="+mj-ea"/>
                <a:cs typeface="+mj-cs"/>
              </a:defRPr>
            </a:lvl3pPr>
            <a:lvl4pPr marL="685800" indent="0">
              <a:lnSpc>
                <a:spcPct val="90000"/>
              </a:lnSpc>
              <a:buNone/>
              <a:defRPr lang="en-US" sz="4000" b="0" kern="1200" cap="all" spc="600" baseline="0" dirty="0">
                <a:solidFill>
                  <a:schemeClr val="tx1"/>
                </a:solidFill>
                <a:latin typeface="+mj-lt"/>
                <a:ea typeface="+mj-ea"/>
                <a:cs typeface="+mj-cs"/>
              </a:defRPr>
            </a:lvl4pPr>
            <a:lvl5pPr marL="914400" indent="0">
              <a:lnSpc>
                <a:spcPct val="90000"/>
              </a:lnSpc>
              <a:buNone/>
              <a:defRPr lang="en-US" sz="4000" b="0" kern="1200" cap="all" spc="600" baseline="0" dirty="0">
                <a:solidFill>
                  <a:schemeClr val="tx1"/>
                </a:solidFill>
                <a:latin typeface="+mj-lt"/>
                <a:ea typeface="+mj-ea"/>
                <a:cs typeface="+mj-cs"/>
              </a:defRPr>
            </a:lvl5pPr>
          </a:lstStyle>
          <a:p>
            <a:pPr lvl="0"/>
            <a:r>
              <a:rPr lang="en-US"/>
              <a:t>Click to add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43148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tatement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p>
            <a:r>
              <a:rPr lang="en-US"/>
              <a:t>Click to edit Master title style</a:t>
            </a:r>
          </a:p>
        </p:txBody>
      </p:sp>
      <p:sp>
        <p:nvSpPr>
          <p:cNvPr id="6" name="Content Placeholder 6">
            <a:extLst>
              <a:ext uri="{FF2B5EF4-FFF2-40B4-BE49-F238E27FC236}">
                <a16:creationId xmlns:a16="http://schemas.microsoft.com/office/drawing/2014/main" id="{2A9D377F-07AE-65AF-821F-A5C0F12804B3}"/>
              </a:ext>
            </a:extLst>
          </p:cNvPr>
          <p:cNvSpPr>
            <a:spLocks noGrp="1"/>
          </p:cNvSpPr>
          <p:nvPr>
            <p:ph sz="quarter" idx="13" hasCustomPrompt="1"/>
          </p:nvPr>
        </p:nvSpPr>
        <p:spPr>
          <a:xfrm>
            <a:off x="678871" y="720332"/>
            <a:ext cx="6702552" cy="4306886"/>
          </a:xfrm>
        </p:spPr>
        <p:txBody>
          <a:bodyPr anchor="t">
            <a:normAutofit/>
          </a:bodyPr>
          <a:lstStyle>
            <a:lvl1pPr marL="0" indent="0">
              <a:lnSpc>
                <a:spcPct val="90000"/>
              </a:lnSpc>
              <a:buNone/>
              <a:defRPr lang="en-US" sz="4000" b="0" kern="1200" cap="all" spc="600" baseline="0" dirty="0">
                <a:solidFill>
                  <a:schemeClr val="tx1"/>
                </a:solidFill>
                <a:latin typeface="+mj-lt"/>
                <a:ea typeface="+mj-ea"/>
                <a:cs typeface="+mj-cs"/>
              </a:defRPr>
            </a:lvl1pPr>
            <a:lvl2pPr marL="228600" indent="0">
              <a:lnSpc>
                <a:spcPct val="90000"/>
              </a:lnSpc>
              <a:buNone/>
              <a:defRPr lang="en-US" sz="4000" b="0" kern="1200" cap="all" spc="600" baseline="0" dirty="0">
                <a:solidFill>
                  <a:schemeClr val="tx1"/>
                </a:solidFill>
                <a:latin typeface="+mj-lt"/>
                <a:ea typeface="+mj-ea"/>
                <a:cs typeface="+mj-cs"/>
              </a:defRPr>
            </a:lvl2pPr>
            <a:lvl3pPr marL="457200" indent="0">
              <a:lnSpc>
                <a:spcPct val="90000"/>
              </a:lnSpc>
              <a:buNone/>
              <a:defRPr lang="en-US" sz="4000" b="0" kern="1200" cap="all" spc="600" baseline="0" dirty="0">
                <a:solidFill>
                  <a:schemeClr val="tx1"/>
                </a:solidFill>
                <a:latin typeface="+mj-lt"/>
                <a:ea typeface="+mj-ea"/>
                <a:cs typeface="+mj-cs"/>
              </a:defRPr>
            </a:lvl3pPr>
            <a:lvl4pPr marL="685800" indent="0">
              <a:lnSpc>
                <a:spcPct val="90000"/>
              </a:lnSpc>
              <a:buNone/>
              <a:defRPr lang="en-US" sz="4000" b="0" kern="1200" cap="all" spc="600" baseline="0" dirty="0">
                <a:solidFill>
                  <a:schemeClr val="tx1"/>
                </a:solidFill>
                <a:latin typeface="+mj-lt"/>
                <a:ea typeface="+mj-ea"/>
                <a:cs typeface="+mj-cs"/>
              </a:defRPr>
            </a:lvl4pPr>
            <a:lvl5pPr marL="914400" indent="0">
              <a:lnSpc>
                <a:spcPct val="90000"/>
              </a:lnSpc>
              <a:buNone/>
              <a:defRPr lang="en-US" sz="4000" b="0" kern="1200" cap="all" spc="600" baseline="0" dirty="0">
                <a:solidFill>
                  <a:schemeClr val="tx1"/>
                </a:solidFill>
                <a:latin typeface="+mj-lt"/>
                <a:ea typeface="+mj-ea"/>
                <a:cs typeface="+mj-cs"/>
              </a:defRPr>
            </a:lvl5pPr>
          </a:lstStyle>
          <a:p>
            <a:pPr lvl="0"/>
            <a:r>
              <a:rPr lang="en-US"/>
              <a:t>Click to add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5091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2FA0A-1F7B-DD41-ECED-02B60BC46B10}"/>
              </a:ext>
            </a:extLst>
          </p:cNvPr>
          <p:cNvSpPr>
            <a:spLocks noGrp="1"/>
          </p:cNvSpPr>
          <p:nvPr>
            <p:ph type="title" hasCustomPrompt="1"/>
          </p:nvPr>
        </p:nvSpPr>
        <p:spPr>
          <a:xfrm>
            <a:off x="5105400" y="5440680"/>
            <a:ext cx="6400800" cy="640080"/>
          </a:xfrm>
        </p:spPr>
        <p:txBody>
          <a:bodyPr anchor="ctr">
            <a:normAutofit/>
          </a:bodyPr>
          <a:lstStyle>
            <a:lvl1pPr algn="r">
              <a:lnSpc>
                <a:spcPct val="120000"/>
              </a:lnSpc>
              <a:defRPr sz="1600" spc="0">
                <a:solidFill>
                  <a:schemeClr val="tx1"/>
                </a:solidFill>
                <a:latin typeface="+mn-lt"/>
              </a:defRPr>
            </a:lvl1pPr>
          </a:lstStyle>
          <a:p>
            <a:r>
              <a:rPr lang="en-US"/>
              <a:t>Quote Author</a:t>
            </a:r>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5105400" y="1600200"/>
            <a:ext cx="6400800" cy="3332480"/>
          </a:xfrm>
        </p:spPr>
        <p:txBody>
          <a:bodyPr anchor="b">
            <a:normAutofit/>
          </a:bodyPr>
          <a:lstStyle>
            <a:lvl1pPr marL="164592" indent="-164592" algn="r">
              <a:lnSpc>
                <a:spcPct val="100000"/>
              </a:lnSpc>
              <a:spcBef>
                <a:spcPts val="0"/>
              </a:spcBef>
              <a:buNone/>
              <a:defRPr sz="4800">
                <a:latin typeface="+mj-lt"/>
              </a:defRPr>
            </a:lvl1pPr>
          </a:lstStyle>
          <a:p>
            <a:pPr lvl="0"/>
            <a:r>
              <a:rPr lang="en-US"/>
              <a:t>Click to add Quote</a:t>
            </a:r>
          </a:p>
        </p:txBody>
      </p:sp>
    </p:spTree>
    <p:extLst>
      <p:ext uri="{BB962C8B-B14F-4D97-AF65-F5344CB8AC3E}">
        <p14:creationId xmlns:p14="http://schemas.microsoft.com/office/powerpoint/2010/main" val="6412916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3A93739-F149-35A6-ADA9-A0193DD6D4F2}"/>
              </a:ext>
            </a:extLst>
          </p:cNvPr>
          <p:cNvSpPr>
            <a:spLocks noGrp="1"/>
          </p:cNvSpPr>
          <p:nvPr>
            <p:ph type="title" hasCustomPrompt="1"/>
          </p:nvPr>
        </p:nvSpPr>
        <p:spPr>
          <a:xfrm>
            <a:off x="678872" y="5440354"/>
            <a:ext cx="5102352" cy="669472"/>
          </a:xfrm>
        </p:spPr>
        <p:txBody>
          <a:bodyPr anchor="ctr"/>
          <a:lstStyle>
            <a:lvl1pPr>
              <a:lnSpc>
                <a:spcPct val="120000"/>
              </a:lnSpc>
              <a:defRPr sz="1600" spc="0" baseline="0"/>
            </a:lvl1pPr>
          </a:lstStyle>
          <a:p>
            <a:r>
              <a:rPr lang="en-US"/>
              <a:t>Quote Author</a:t>
            </a:r>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678872" y="914400"/>
            <a:ext cx="5102352" cy="4206240"/>
          </a:xfrm>
        </p:spPr>
        <p:txBody>
          <a:bodyPr anchor="b">
            <a:normAutofit/>
          </a:bodyPr>
          <a:lstStyle>
            <a:lvl1pPr marL="0" indent="0">
              <a:lnSpc>
                <a:spcPct val="100000"/>
              </a:lnSpc>
              <a:spcBef>
                <a:spcPts val="0"/>
              </a:spcBef>
              <a:buNone/>
              <a:defRPr sz="4800">
                <a:latin typeface="+mj-lt"/>
              </a:defRPr>
            </a:lvl1pPr>
          </a:lstStyle>
          <a:p>
            <a:pPr lvl="0"/>
            <a:r>
              <a:rPr lang="en-US"/>
              <a:t>Click to add Quote</a:t>
            </a:r>
          </a:p>
        </p:txBody>
      </p:sp>
    </p:spTree>
    <p:extLst>
      <p:ext uri="{BB962C8B-B14F-4D97-AF65-F5344CB8AC3E}">
        <p14:creationId xmlns:p14="http://schemas.microsoft.com/office/powerpoint/2010/main" val="15730241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Quot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43EF64-B72A-842D-443E-85E51FB9C0C7}"/>
              </a:ext>
            </a:extLst>
          </p:cNvPr>
          <p:cNvSpPr>
            <a:spLocks noGrp="1"/>
          </p:cNvSpPr>
          <p:nvPr>
            <p:ph type="title" hasCustomPrompt="1"/>
          </p:nvPr>
        </p:nvSpPr>
        <p:spPr>
          <a:xfrm>
            <a:off x="2895600" y="4602480"/>
            <a:ext cx="6400800" cy="640080"/>
          </a:xfrm>
        </p:spPr>
        <p:txBody>
          <a:bodyPr anchor="ctr">
            <a:normAutofit/>
          </a:bodyPr>
          <a:lstStyle>
            <a:lvl1pPr algn="ctr">
              <a:lnSpc>
                <a:spcPct val="120000"/>
              </a:lnSpc>
              <a:defRPr sz="1600" spc="0">
                <a:solidFill>
                  <a:schemeClr val="tx1"/>
                </a:solidFill>
                <a:latin typeface="+mn-lt"/>
              </a:defRPr>
            </a:lvl1pPr>
          </a:lstStyle>
          <a:p>
            <a:r>
              <a:rPr lang="en-US"/>
              <a:t>Quote Author</a:t>
            </a:r>
          </a:p>
        </p:txBody>
      </p:sp>
      <p:sp>
        <p:nvSpPr>
          <p:cNvPr id="4" name="Content Placeholder 6">
            <a:extLst>
              <a:ext uri="{FF2B5EF4-FFF2-40B4-BE49-F238E27FC236}">
                <a16:creationId xmlns:a16="http://schemas.microsoft.com/office/drawing/2014/main" id="{0648D1EC-4439-0A29-775B-BBF446B5FEC6}"/>
              </a:ext>
            </a:extLst>
          </p:cNvPr>
          <p:cNvSpPr>
            <a:spLocks noGrp="1"/>
          </p:cNvSpPr>
          <p:nvPr>
            <p:ph sz="quarter" idx="13" hasCustomPrompt="1"/>
          </p:nvPr>
        </p:nvSpPr>
        <p:spPr>
          <a:xfrm>
            <a:off x="1466850" y="1143000"/>
            <a:ext cx="9258300" cy="2951480"/>
          </a:xfrm>
        </p:spPr>
        <p:txBody>
          <a:bodyPr anchor="b">
            <a:normAutofit/>
          </a:bodyPr>
          <a:lstStyle>
            <a:lvl1pPr marL="164592" indent="-164592" algn="ctr">
              <a:lnSpc>
                <a:spcPct val="100000"/>
              </a:lnSpc>
              <a:spcBef>
                <a:spcPts val="0"/>
              </a:spcBef>
              <a:buNone/>
              <a:defRPr sz="4800">
                <a:latin typeface="+mj-lt"/>
              </a:defRPr>
            </a:lvl1pPr>
          </a:lstStyle>
          <a:p>
            <a:pPr lvl="0"/>
            <a:r>
              <a:rPr lang="en-US"/>
              <a:t>Click to add Quote</a:t>
            </a:r>
          </a:p>
        </p:txBody>
      </p:sp>
    </p:spTree>
    <p:extLst>
      <p:ext uri="{BB962C8B-B14F-4D97-AF65-F5344CB8AC3E}">
        <p14:creationId xmlns:p14="http://schemas.microsoft.com/office/powerpoint/2010/main" val="12980793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C948E0A-DAAD-770F-21DF-99504CDB6948}"/>
              </a:ext>
            </a:extLst>
          </p:cNvPr>
          <p:cNvSpPr>
            <a:spLocks noGrp="1"/>
          </p:cNvSpPr>
          <p:nvPr>
            <p:ph type="title"/>
          </p:nvPr>
        </p:nvSpPr>
        <p:spPr>
          <a:xfrm>
            <a:off x="678871" y="694932"/>
            <a:ext cx="10827330" cy="985966"/>
          </a:xfrm>
        </p:spPr>
        <p:txBody>
          <a:bodyPr anchor="t"/>
          <a:lstStyle/>
          <a:p>
            <a:r>
              <a:rPr lang="en-US"/>
              <a:t>Click to edit Master title style</a:t>
            </a:r>
          </a:p>
        </p:txBody>
      </p:sp>
      <p:sp>
        <p:nvSpPr>
          <p:cNvPr id="4" name="Content Placeholder 3">
            <a:extLst>
              <a:ext uri="{FF2B5EF4-FFF2-40B4-BE49-F238E27FC236}">
                <a16:creationId xmlns:a16="http://schemas.microsoft.com/office/drawing/2014/main" id="{6627D5A5-84C3-7EDE-A8EB-2DE057DE46AB}"/>
              </a:ext>
            </a:extLst>
          </p:cNvPr>
          <p:cNvSpPr>
            <a:spLocks noGrp="1"/>
          </p:cNvSpPr>
          <p:nvPr>
            <p:ph sz="quarter" idx="15"/>
          </p:nvPr>
        </p:nvSpPr>
        <p:spPr>
          <a:xfrm>
            <a:off x="686122" y="2057399"/>
            <a:ext cx="5140007" cy="4119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D54150AE-A7C6-D328-35D7-F5B840930E3B}"/>
              </a:ext>
            </a:extLst>
          </p:cNvPr>
          <p:cNvSpPr>
            <a:spLocks noGrp="1"/>
          </p:cNvSpPr>
          <p:nvPr>
            <p:ph sz="quarter" idx="16"/>
          </p:nvPr>
        </p:nvSpPr>
        <p:spPr>
          <a:xfrm>
            <a:off x="6365872" y="2057399"/>
            <a:ext cx="5140328" cy="4119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FEA833E-541C-85C6-BF1E-EC605C8F4B39}"/>
              </a:ext>
            </a:extLst>
          </p:cNvPr>
          <p:cNvSpPr>
            <a:spLocks noGrp="1"/>
          </p:cNvSpPr>
          <p:nvPr>
            <p:ph type="ftr" sz="quarter" idx="18"/>
          </p:nvPr>
        </p:nvSpPr>
        <p:spPr/>
        <p:txBody>
          <a:bodyPr/>
          <a:lstStyle/>
          <a:p>
            <a:endParaRPr lang="en-US"/>
          </a:p>
        </p:txBody>
      </p:sp>
      <p:sp>
        <p:nvSpPr>
          <p:cNvPr id="2" name="Date Placeholder 1">
            <a:extLst>
              <a:ext uri="{FF2B5EF4-FFF2-40B4-BE49-F238E27FC236}">
                <a16:creationId xmlns:a16="http://schemas.microsoft.com/office/drawing/2014/main" id="{F14C70C3-D6A0-EE88-649F-33534359824B}"/>
              </a:ext>
            </a:extLst>
          </p:cNvPr>
          <p:cNvSpPr>
            <a:spLocks noGrp="1"/>
          </p:cNvSpPr>
          <p:nvPr>
            <p:ph type="dt" sz="half" idx="17"/>
          </p:nvPr>
        </p:nvSpPr>
        <p:spPr/>
        <p:txBody>
          <a:bodyPr/>
          <a:lstStyle/>
          <a:p>
            <a:endParaRPr lang="en-US"/>
          </a:p>
        </p:txBody>
      </p:sp>
      <p:sp>
        <p:nvSpPr>
          <p:cNvPr id="6" name="Slide Number Placeholder 5">
            <a:extLst>
              <a:ext uri="{FF2B5EF4-FFF2-40B4-BE49-F238E27FC236}">
                <a16:creationId xmlns:a16="http://schemas.microsoft.com/office/drawing/2014/main" id="{05795649-E940-A4B1-5901-B56C3AF3CD31}"/>
              </a:ext>
            </a:extLst>
          </p:cNvPr>
          <p:cNvSpPr>
            <a:spLocks noGrp="1"/>
          </p:cNvSpPr>
          <p:nvPr>
            <p:ph type="sldNum" sz="quarter" idx="19"/>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8231064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1B7E0276-8109-589D-7633-DD4218D7AD4D}"/>
              </a:ext>
            </a:extLst>
          </p:cNvPr>
          <p:cNvSpPr>
            <a:spLocks noGrp="1"/>
          </p:cNvSpPr>
          <p:nvPr>
            <p:ph type="title"/>
          </p:nvPr>
        </p:nvSpPr>
        <p:spPr>
          <a:xfrm>
            <a:off x="678870" y="694932"/>
            <a:ext cx="10827329" cy="985966"/>
          </a:xfrm>
        </p:spPr>
        <p:txBody>
          <a:bodyPr anchor="t"/>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78870" y="1954766"/>
            <a:ext cx="5147410" cy="559834"/>
          </a:xfrm>
        </p:spPr>
        <p:txBody>
          <a:bodyPr anchor="b">
            <a:normAutofit/>
          </a:bodyPr>
          <a:lstStyle>
            <a:lvl1pPr marL="0" indent="0">
              <a:lnSpc>
                <a:spcPct val="90000"/>
              </a:lnSpc>
              <a:buNone/>
              <a:defRPr sz="16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65774" y="1954766"/>
            <a:ext cx="5141914" cy="559834"/>
          </a:xfrm>
        </p:spPr>
        <p:txBody>
          <a:bodyPr anchor="b">
            <a:normAutofit/>
          </a:bodyPr>
          <a:lstStyle>
            <a:lvl1pPr marL="0" indent="0">
              <a:lnSpc>
                <a:spcPct val="90000"/>
              </a:lnSpc>
              <a:buNone/>
              <a:defRPr sz="16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68456CB-E141-4FD9-87C3-ECEBF8A7D9A1}"/>
              </a:ext>
            </a:extLst>
          </p:cNvPr>
          <p:cNvSpPr>
            <a:spLocks noGrp="1"/>
          </p:cNvSpPr>
          <p:nvPr>
            <p:ph sz="quarter" idx="15"/>
          </p:nvPr>
        </p:nvSpPr>
        <p:spPr>
          <a:xfrm>
            <a:off x="680459" y="2788468"/>
            <a:ext cx="5145670" cy="33884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9">
            <a:extLst>
              <a:ext uri="{FF2B5EF4-FFF2-40B4-BE49-F238E27FC236}">
                <a16:creationId xmlns:a16="http://schemas.microsoft.com/office/drawing/2014/main" id="{48C7E4C7-BE12-E106-3871-9FD922E346B3}"/>
              </a:ext>
            </a:extLst>
          </p:cNvPr>
          <p:cNvSpPr>
            <a:spLocks noGrp="1"/>
          </p:cNvSpPr>
          <p:nvPr>
            <p:ph sz="quarter" idx="16"/>
          </p:nvPr>
        </p:nvSpPr>
        <p:spPr>
          <a:xfrm>
            <a:off x="6365871" y="2788468"/>
            <a:ext cx="5140177" cy="33884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4F60D6F2-E303-8711-DD86-38797649A730}"/>
              </a:ext>
            </a:extLst>
          </p:cNvPr>
          <p:cNvSpPr>
            <a:spLocks noGrp="1"/>
          </p:cNvSpPr>
          <p:nvPr>
            <p:ph type="ftr" sz="quarter" idx="18"/>
          </p:nvPr>
        </p:nvSpPr>
        <p:spPr/>
        <p:txBody>
          <a:bodyPr/>
          <a:lstStyle/>
          <a:p>
            <a:endParaRPr lang="en-US"/>
          </a:p>
        </p:txBody>
      </p:sp>
      <p:sp>
        <p:nvSpPr>
          <p:cNvPr id="2" name="Date Placeholder 1">
            <a:extLst>
              <a:ext uri="{FF2B5EF4-FFF2-40B4-BE49-F238E27FC236}">
                <a16:creationId xmlns:a16="http://schemas.microsoft.com/office/drawing/2014/main" id="{7C3E9AFB-293B-FDFA-726C-92E53E70E9AF}"/>
              </a:ext>
            </a:extLst>
          </p:cNvPr>
          <p:cNvSpPr>
            <a:spLocks noGrp="1"/>
          </p:cNvSpPr>
          <p:nvPr>
            <p:ph type="dt" sz="half" idx="17"/>
          </p:nvPr>
        </p:nvSpPr>
        <p:spPr/>
        <p:txBody>
          <a:bodyPr/>
          <a:lstStyle/>
          <a:p>
            <a:endParaRPr lang="en-US"/>
          </a:p>
        </p:txBody>
      </p:sp>
      <p:sp>
        <p:nvSpPr>
          <p:cNvPr id="6" name="Slide Number Placeholder 5">
            <a:extLst>
              <a:ext uri="{FF2B5EF4-FFF2-40B4-BE49-F238E27FC236}">
                <a16:creationId xmlns:a16="http://schemas.microsoft.com/office/drawing/2014/main" id="{365AF8AA-F8D4-60EA-F11A-6775234BA521}"/>
              </a:ext>
            </a:extLst>
          </p:cNvPr>
          <p:cNvSpPr>
            <a:spLocks noGrp="1"/>
          </p:cNvSpPr>
          <p:nvPr>
            <p:ph type="sldNum" sz="quarter" idx="19"/>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0453777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5A025B8-8BA0-89AA-4360-51FBAF2B224B}"/>
              </a:ext>
            </a:extLst>
          </p:cNvPr>
          <p:cNvSpPr>
            <a:spLocks noGrp="1"/>
          </p:cNvSpPr>
          <p:nvPr>
            <p:ph type="title"/>
          </p:nvPr>
        </p:nvSpPr>
        <p:spPr>
          <a:xfrm>
            <a:off x="678872" y="694932"/>
            <a:ext cx="10827328" cy="985966"/>
          </a:xfrm>
        </p:spPr>
        <p:txBody>
          <a:bodyPr anchor="t"/>
          <a:lstStyle/>
          <a:p>
            <a:r>
              <a:rPr lang="en-US"/>
              <a:t>Click to edit Master title style</a:t>
            </a:r>
          </a:p>
        </p:txBody>
      </p:sp>
      <p:sp>
        <p:nvSpPr>
          <p:cNvPr id="3" name="Footer Placeholder 2">
            <a:extLst>
              <a:ext uri="{FF2B5EF4-FFF2-40B4-BE49-F238E27FC236}">
                <a16:creationId xmlns:a16="http://schemas.microsoft.com/office/drawing/2014/main" id="{BAC59BD1-7576-196A-D571-FD57E7190429}"/>
              </a:ext>
            </a:extLst>
          </p:cNvPr>
          <p:cNvSpPr>
            <a:spLocks noGrp="1"/>
          </p:cNvSpPr>
          <p:nvPr>
            <p:ph type="ftr" sz="quarter" idx="11"/>
          </p:nvPr>
        </p:nvSpPr>
        <p:spPr/>
        <p:txBody>
          <a:bodyPr/>
          <a:lstStyle/>
          <a:p>
            <a:endParaRPr lang="en-US"/>
          </a:p>
        </p:txBody>
      </p:sp>
      <p:sp>
        <p:nvSpPr>
          <p:cNvPr id="2" name="Date Placeholder 1">
            <a:extLst>
              <a:ext uri="{FF2B5EF4-FFF2-40B4-BE49-F238E27FC236}">
                <a16:creationId xmlns:a16="http://schemas.microsoft.com/office/drawing/2014/main" id="{D684E8B1-4F38-9B1B-6424-6BC2452D4DE6}"/>
              </a:ext>
            </a:extLst>
          </p:cNvPr>
          <p:cNvSpPr>
            <a:spLocks noGrp="1"/>
          </p:cNvSpPr>
          <p:nvPr>
            <p:ph type="dt" sz="half" idx="10"/>
          </p:nvPr>
        </p:nvSpPr>
        <p:spPr/>
        <p:txBody>
          <a:bodyPr/>
          <a:lstStyle/>
          <a:p>
            <a:endParaRPr lang="en-US"/>
          </a:p>
        </p:txBody>
      </p:sp>
      <p:sp>
        <p:nvSpPr>
          <p:cNvPr id="4" name="Slide Number Placeholder 3">
            <a:extLst>
              <a:ext uri="{FF2B5EF4-FFF2-40B4-BE49-F238E27FC236}">
                <a16:creationId xmlns:a16="http://schemas.microsoft.com/office/drawing/2014/main" id="{2004E196-21CE-CE9F-7563-03912CCB4D69}"/>
              </a:ext>
            </a:extLst>
          </p:cNvPr>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8220364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5B9ECF3-58F8-D0BC-147E-E4CFB4923C49}"/>
              </a:ext>
            </a:extLst>
          </p:cNvPr>
          <p:cNvSpPr>
            <a:spLocks noGrp="1"/>
          </p:cNvSpPr>
          <p:nvPr>
            <p:ph type="ftr" sz="quarter" idx="11"/>
          </p:nvPr>
        </p:nvSpPr>
        <p:spPr/>
        <p:txBody>
          <a:bodyPr/>
          <a:lstStyle/>
          <a:p>
            <a:endParaRPr lang="en-US"/>
          </a:p>
        </p:txBody>
      </p:sp>
      <p:sp>
        <p:nvSpPr>
          <p:cNvPr id="2" name="Date Placeholder 1">
            <a:extLst>
              <a:ext uri="{FF2B5EF4-FFF2-40B4-BE49-F238E27FC236}">
                <a16:creationId xmlns:a16="http://schemas.microsoft.com/office/drawing/2014/main" id="{5C939631-83CC-B848-B327-B33DAF5AF158}"/>
              </a:ext>
            </a:extLst>
          </p:cNvPr>
          <p:cNvSpPr>
            <a:spLocks noGrp="1"/>
          </p:cNvSpPr>
          <p:nvPr>
            <p:ph type="dt" sz="half" idx="10"/>
          </p:nvPr>
        </p:nvSpPr>
        <p:spPr/>
        <p:txBody>
          <a:bodyPr/>
          <a:lstStyle/>
          <a:p>
            <a:endParaRPr lang="en-US"/>
          </a:p>
        </p:txBody>
      </p:sp>
      <p:sp>
        <p:nvSpPr>
          <p:cNvPr id="4" name="Slide Number Placeholder 3">
            <a:extLst>
              <a:ext uri="{FF2B5EF4-FFF2-40B4-BE49-F238E27FC236}">
                <a16:creationId xmlns:a16="http://schemas.microsoft.com/office/drawing/2014/main" id="{68070C40-BA47-C8B9-46F3-E3616FAC2C2C}"/>
              </a:ext>
            </a:extLst>
          </p:cNvPr>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8601839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685802" y="685800"/>
            <a:ext cx="3962398" cy="1616185"/>
          </a:xfrm>
        </p:spPr>
        <p:txBody>
          <a:bodyPr anchor="t">
            <a:normAutofit/>
          </a:bodyPr>
          <a:lstStyle>
            <a:lvl1pPr>
              <a:defRPr sz="2400"/>
            </a:lvl1pPr>
          </a:lstStyle>
          <a:p>
            <a:r>
              <a:rPr lang="en-US"/>
              <a:t>Click to edit Master title style</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685801" y="2590800"/>
            <a:ext cx="3962399" cy="3572257"/>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685800"/>
            <a:ext cx="6371491" cy="5468121"/>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55859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with Picture">
    <p:bg>
      <p:bgPr>
        <a:blipFill dpi="0" rotWithShape="1">
          <a:blip r:embed="rId2">
            <a:extLst>
              <a:ext uri="{BEBA8EAE-BF5A-486C-A8C5-ECC9F3942E4B}">
                <a14:imgProps xmlns:a14="http://schemas.microsoft.com/office/drawing/2010/main">
                  <a14:imgLayer r:embed="rId3">
                    <a14:imgEffect>
                      <a14:brightnessContrast bright="8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058619" y="609601"/>
            <a:ext cx="5447581" cy="3768320"/>
          </a:xfrm>
        </p:spPr>
        <p:txBody>
          <a:bodyPr vert="horz" lIns="91440" tIns="45720" rIns="91440" bIns="45720" rtlCol="0" anchor="t">
            <a:normAutofit/>
          </a:bodyPr>
          <a:lstStyle>
            <a:lvl1pPr>
              <a:defRPr lang="en-US" sz="4000" dirty="0"/>
            </a:lvl1pPr>
          </a:lstStyle>
          <a:p>
            <a:pPr lvl="0"/>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058618" y="4662326"/>
            <a:ext cx="5447582" cy="1586073"/>
          </a:xfrm>
        </p:spPr>
        <p:txBody>
          <a:bodyPr vert="horz" lIns="91440" tIns="45720" rIns="91440" bIns="45720" rtlCol="0" anchor="b">
            <a:normAutofit/>
          </a:bodyPr>
          <a:lstStyle>
            <a:lvl1pPr marL="0" indent="0">
              <a:buNone/>
              <a:defRPr lang="en-US" sz="1600" dirty="0"/>
            </a:lvl1pPr>
          </a:lstStyle>
          <a:p>
            <a:pPr lvl="0"/>
            <a:r>
              <a:rPr lang="en-US"/>
              <a:t>Click to edit Master subtitle style</a:t>
            </a:r>
          </a:p>
        </p:txBody>
      </p:sp>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678871" y="609600"/>
            <a:ext cx="4935358" cy="5638800"/>
          </a:xfrm>
          <a:blipFill>
            <a:blip r:embed="rId4">
              <a:alphaModFix amt="60000"/>
              <a:extLst>
                <a:ext uri="{28A0092B-C50C-407E-A947-70E740481C1C}">
                  <a14:useLocalDpi xmlns:a14="http://schemas.microsoft.com/office/drawing/2010/main" val="0"/>
                </a:ext>
              </a:extLst>
            </a:blip>
            <a:srcRect/>
            <a:stretch>
              <a:fillRect l="-50202" r="-50202"/>
            </a:stretch>
          </a:blipFill>
        </p:spPr>
        <p:txBody>
          <a:bodyPr/>
          <a:lstStyle>
            <a:lvl1pPr marL="0" indent="0">
              <a:buNone/>
              <a:defRPr/>
            </a:lvl1pPr>
          </a:lstStyle>
          <a:p>
            <a:r>
              <a:rPr lang="en-US"/>
              <a:t>   </a:t>
            </a:r>
          </a:p>
        </p:txBody>
      </p:sp>
    </p:spTree>
    <p:extLst>
      <p:ext uri="{BB962C8B-B14F-4D97-AF65-F5344CB8AC3E}">
        <p14:creationId xmlns:p14="http://schemas.microsoft.com/office/powerpoint/2010/main" val="3495201722"/>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678871" y="685800"/>
            <a:ext cx="4242643" cy="1624931"/>
          </a:xfrm>
        </p:spPr>
        <p:txBody>
          <a:bodyPr anchor="t">
            <a:normAutofit/>
          </a:bodyPr>
          <a:lstStyle>
            <a:lvl1pPr>
              <a:defRPr sz="2800"/>
            </a:lvl1pPr>
          </a:lstStyle>
          <a:p>
            <a:r>
              <a:rPr lang="en-US"/>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80679" y="2826137"/>
            <a:ext cx="4230787" cy="3336920"/>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hasCustomPrompt="1"/>
          </p:nvPr>
        </p:nvSpPr>
        <p:spPr>
          <a:xfrm>
            <a:off x="5340483" y="698756"/>
            <a:ext cx="6165717" cy="5442639"/>
          </a:xfrm>
          <a:blipFill>
            <a:blip r:embed="rId2">
              <a:alphaModFix amt="60000"/>
              <a:extLst>
                <a:ext uri="{28A0092B-C50C-407E-A947-70E740481C1C}">
                  <a14:useLocalDpi xmlns:a14="http://schemas.microsoft.com/office/drawing/2010/main" val="0"/>
                </a:ext>
              </a:extLst>
            </a:blip>
            <a:srcRect/>
            <a:stretch>
              <a:fillRect l="-28837" r="-28837"/>
            </a:stretch>
          </a:blipFill>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   </a:t>
            </a:r>
          </a:p>
        </p:txBody>
      </p:sp>
    </p:spTree>
    <p:extLst>
      <p:ext uri="{BB962C8B-B14F-4D97-AF65-F5344CB8AC3E}">
        <p14:creationId xmlns:p14="http://schemas.microsoft.com/office/powerpoint/2010/main" val="29090648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nclus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78871" y="685800"/>
            <a:ext cx="5417129" cy="1819664"/>
          </a:xfrm>
        </p:spPr>
        <p:txBody>
          <a:bodyPr anchor="t">
            <a:noAutofit/>
          </a:bodyPr>
          <a:lstStyle>
            <a:lvl1pPr>
              <a:defRPr sz="2800"/>
            </a:lvl1pPr>
          </a:lstStyle>
          <a:p>
            <a:r>
              <a:rPr lang="en-US"/>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678871" y="3276599"/>
            <a:ext cx="10827329" cy="2886457"/>
          </a:xfrm>
        </p:spPr>
        <p:txBody>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B6179F71-BB04-AC80-5A43-4718DF5050BB}"/>
              </a:ext>
            </a:extLst>
          </p:cNvPr>
          <p:cNvSpPr>
            <a:spLocks noGrp="1"/>
          </p:cNvSpPr>
          <p:nvPr>
            <p:ph type="ftr" sz="quarter" idx="15"/>
          </p:nvPr>
        </p:nvSpPr>
        <p:spPr/>
        <p:txBody>
          <a:bodyPr/>
          <a:lstStyle/>
          <a:p>
            <a:endParaRPr lang="en-US"/>
          </a:p>
        </p:txBody>
      </p:sp>
      <p:sp>
        <p:nvSpPr>
          <p:cNvPr id="3" name="Date Placeholder 2">
            <a:extLst>
              <a:ext uri="{FF2B5EF4-FFF2-40B4-BE49-F238E27FC236}">
                <a16:creationId xmlns:a16="http://schemas.microsoft.com/office/drawing/2014/main" id="{B2C1D9A8-162F-30DE-21D0-F531C2AC38B5}"/>
              </a:ext>
            </a:extLst>
          </p:cNvPr>
          <p:cNvSpPr>
            <a:spLocks noGrp="1"/>
          </p:cNvSpPr>
          <p:nvPr>
            <p:ph type="dt" sz="half" idx="14"/>
          </p:nvPr>
        </p:nvSpPr>
        <p:spPr/>
        <p:txBody>
          <a:bodyPr/>
          <a:lstStyle/>
          <a:p>
            <a:endParaRPr lang="en-US"/>
          </a:p>
        </p:txBody>
      </p:sp>
      <p:sp>
        <p:nvSpPr>
          <p:cNvPr id="5" name="Slide Number Placeholder 4">
            <a:extLst>
              <a:ext uri="{FF2B5EF4-FFF2-40B4-BE49-F238E27FC236}">
                <a16:creationId xmlns:a16="http://schemas.microsoft.com/office/drawing/2014/main" id="{91903FBD-DD44-33D2-4C38-3C6BF9FB5E01}"/>
              </a:ext>
            </a:extLst>
          </p:cNvPr>
          <p:cNvSpPr>
            <a:spLocks noGrp="1"/>
          </p:cNvSpPr>
          <p:nvPr>
            <p:ph type="sldNum" sz="quarter" idx="16"/>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41202116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nclusio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78871" y="706305"/>
            <a:ext cx="6370507" cy="1842020"/>
          </a:xfrm>
        </p:spPr>
        <p:txBody>
          <a:bodyPr anchor="b">
            <a:noAutofit/>
          </a:bodyPr>
          <a:lstStyle>
            <a:lvl1pPr>
              <a:defRPr sz="2800"/>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678871" y="2701660"/>
            <a:ext cx="6370507" cy="2325557"/>
          </a:xfrm>
        </p:spPr>
        <p:txBody>
          <a:bodyPr>
            <a:normAutofit/>
          </a:bodyPr>
          <a:lstStyle>
            <a:lvl1pPr marL="0" indent="0">
              <a:buNone/>
              <a:defRPr sz="1800"/>
            </a:lvl1pPr>
            <a:lvl2pPr marL="228600" indent="0">
              <a:buNone/>
              <a:defRPr sz="1600"/>
            </a:lvl2pPr>
            <a:lvl3pPr marL="457200" indent="0">
              <a:buNone/>
              <a:defRPr sz="1400"/>
            </a:lvl3pPr>
            <a:lvl4pPr marL="685800" indent="0">
              <a:buNone/>
              <a:defRPr sz="1400"/>
            </a:lvl4pPr>
            <a:lvl5pPr marL="914400" indent="0">
              <a:buNone/>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a:extLst>
              <a:ext uri="{FF2B5EF4-FFF2-40B4-BE49-F238E27FC236}">
                <a16:creationId xmlns:a16="http://schemas.microsoft.com/office/drawing/2014/main" id="{09DDBCCE-CCAB-448A-1E13-595ADE9E2A88}"/>
              </a:ext>
            </a:extLst>
          </p:cNvPr>
          <p:cNvSpPr>
            <a:spLocks noGrp="1"/>
          </p:cNvSpPr>
          <p:nvPr>
            <p:ph type="dt" sz="half" idx="2"/>
          </p:nvPr>
        </p:nvSpPr>
        <p:spPr>
          <a:xfrm>
            <a:off x="6181252" y="6343955"/>
            <a:ext cx="2202644" cy="365125"/>
          </a:xfrm>
          <a:prstGeom prst="rect">
            <a:avLst/>
          </a:prstGeom>
        </p:spPr>
        <p:txBody>
          <a:bodyPr vert="horz" lIns="91440" tIns="45720" rIns="91440" bIns="45720" rtlCol="0" anchor="ctr"/>
          <a:lstStyle>
            <a:lvl1pPr algn="ctr">
              <a:defRPr sz="900">
                <a:solidFill>
                  <a:schemeClr val="tx1"/>
                </a:solidFill>
              </a:defRPr>
            </a:lvl1pPr>
          </a:lstStyle>
          <a:p>
            <a:pPr algn="ctr"/>
            <a:endParaRPr lang="en-US"/>
          </a:p>
        </p:txBody>
      </p:sp>
      <p:sp>
        <p:nvSpPr>
          <p:cNvPr id="11" name="Slide Number Placeholder 5">
            <a:extLst>
              <a:ext uri="{FF2B5EF4-FFF2-40B4-BE49-F238E27FC236}">
                <a16:creationId xmlns:a16="http://schemas.microsoft.com/office/drawing/2014/main" id="{02C093BF-07F3-517D-599F-4A80C3D441E7}"/>
              </a:ext>
            </a:extLst>
          </p:cNvPr>
          <p:cNvSpPr>
            <a:spLocks noGrp="1"/>
          </p:cNvSpPr>
          <p:nvPr>
            <p:ph type="sldNum" sz="quarter" idx="4"/>
          </p:nvPr>
        </p:nvSpPr>
        <p:spPr>
          <a:xfrm>
            <a:off x="11147097" y="6343955"/>
            <a:ext cx="357412" cy="365125"/>
          </a:xfrm>
          <a:prstGeom prst="rect">
            <a:avLst/>
          </a:prstGeom>
        </p:spPr>
        <p:txBody>
          <a:bodyPr vert="horz" lIns="91440" tIns="45720" rIns="91440" bIns="45720" rtlCol="0" anchor="ctr"/>
          <a:lstStyle>
            <a:lvl1pPr algn="r">
              <a:defRPr sz="900">
                <a:solidFill>
                  <a:schemeClr val="tx1"/>
                </a:solidFill>
              </a:defRPr>
            </a:lvl1pPr>
          </a:lstStyle>
          <a:p>
            <a:fld id="{AEAA3239-9EA4-4A65-A281-97F994456D9F}" type="slidenum">
              <a:rPr lang="en-US" smtClean="0"/>
              <a:pPr/>
              <a:t>‹#›</a:t>
            </a:fld>
            <a:endParaRPr lang="en-US" sz="900"/>
          </a:p>
        </p:txBody>
      </p:sp>
    </p:spTree>
    <p:extLst>
      <p:ext uri="{BB962C8B-B14F-4D97-AF65-F5344CB8AC3E}">
        <p14:creationId xmlns:p14="http://schemas.microsoft.com/office/powerpoint/2010/main" val="24243970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1970651336"/>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3811064898"/>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3264609486"/>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3382656461"/>
      </p:ext>
    </p:extLst>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1934111698"/>
      </p:ext>
    </p:extLst>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7571057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191186191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with Pictur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78871" y="529496"/>
            <a:ext cx="10827330" cy="990600"/>
          </a:xfrm>
        </p:spPr>
        <p:txBody>
          <a:bodyPr vert="horz" lIns="91440" tIns="45720" rIns="91440" bIns="45720" rtlCol="0" anchor="ctr">
            <a:normAutofit/>
          </a:bodyPr>
          <a:lstStyle>
            <a:lvl1pPr algn="ctr">
              <a:defRPr lang="en-US" sz="4000" dirty="0"/>
            </a:lvl1pPr>
          </a:lstStyle>
          <a:p>
            <a:pPr lvl="0"/>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78871" y="5337048"/>
            <a:ext cx="10827329" cy="987552"/>
          </a:xfrm>
        </p:spPr>
        <p:txBody>
          <a:bodyPr vert="horz" lIns="91440" tIns="45720" rIns="91440" bIns="45720" rtlCol="0" anchor="ctr">
            <a:normAutofit/>
          </a:bodyPr>
          <a:lstStyle>
            <a:lvl1pPr marL="0" indent="0" algn="ctr">
              <a:buNone/>
              <a:defRPr lang="en-US" sz="1600" dirty="0"/>
            </a:lvl1pPr>
          </a:lstStyle>
          <a:p>
            <a:pPr lvl="0"/>
            <a:r>
              <a:rPr lang="en-US"/>
              <a:t>Click to edit Master subtitle style</a:t>
            </a:r>
          </a:p>
        </p:txBody>
      </p:sp>
      <p:sp>
        <p:nvSpPr>
          <p:cNvPr id="4" name="Picture Placeholder 10">
            <a:extLst>
              <a:ext uri="{FF2B5EF4-FFF2-40B4-BE49-F238E27FC236}">
                <a16:creationId xmlns:a16="http://schemas.microsoft.com/office/drawing/2014/main" id="{3C616236-6C34-2AB3-9A30-9F0CB3F4E1B7}"/>
              </a:ext>
            </a:extLst>
          </p:cNvPr>
          <p:cNvSpPr>
            <a:spLocks noGrp="1"/>
          </p:cNvSpPr>
          <p:nvPr>
            <p:ph type="pic" sz="quarter" idx="13" hasCustomPrompt="1"/>
          </p:nvPr>
        </p:nvSpPr>
        <p:spPr>
          <a:xfrm>
            <a:off x="678871" y="2019299"/>
            <a:ext cx="10827330" cy="2819402"/>
          </a:xfrm>
          <a:blipFill>
            <a:blip r:embed="rId3">
              <a:alphaModFix amt="60000"/>
              <a:extLst>
                <a:ext uri="{28A0092B-C50C-407E-A947-70E740481C1C}">
                  <a14:useLocalDpi xmlns:a14="http://schemas.microsoft.com/office/drawing/2010/main" val="0"/>
                </a:ext>
              </a:extLst>
            </a:blip>
            <a:srcRect/>
            <a:stretch>
              <a:fillRect t="-71622" b="-47190"/>
            </a:stretch>
          </a:blipFill>
        </p:spPr>
        <p:txBody>
          <a:bodyPr/>
          <a:lstStyle>
            <a:lvl1pPr marL="0" indent="0">
              <a:buNone/>
              <a:defRPr/>
            </a:lvl1pPr>
          </a:lstStyle>
          <a:p>
            <a:r>
              <a:rPr lang="en-US"/>
              <a:t>   </a:t>
            </a:r>
          </a:p>
        </p:txBody>
      </p:sp>
    </p:spTree>
    <p:extLst>
      <p:ext uri="{BB962C8B-B14F-4D97-AF65-F5344CB8AC3E}">
        <p14:creationId xmlns:p14="http://schemas.microsoft.com/office/powerpoint/2010/main" val="1729571269"/>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CD9D56-CD57-4728-8BF8-614C9E439D48}" type="datetimeFigureOut">
              <a:rPr lang="en-US" smtClean="0"/>
              <a:t>4/24/2026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5BA85-7F9E-43D0-BA0D-3E3D18267B09}" type="slidenum">
              <a:rPr lang="en-US" smtClean="0"/>
              <a:t>‹#›</a:t>
            </a:fld>
            <a:endParaRPr lang="en-US"/>
          </a:p>
        </p:txBody>
      </p:sp>
    </p:spTree>
    <p:extLst>
      <p:ext uri="{BB962C8B-B14F-4D97-AF65-F5344CB8AC3E}">
        <p14:creationId xmlns:p14="http://schemas.microsoft.com/office/powerpoint/2010/main" val="15570624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CD9D56-CD57-4728-8BF8-614C9E439D48}" type="datetimeFigureOut">
              <a:rPr lang="en-US" smtClean="0"/>
              <a:t>4/24/2026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5BA85-7F9E-43D0-BA0D-3E3D18267B09}" type="slidenum">
              <a:rPr lang="en-US" smtClean="0"/>
              <a:t>‹#›</a:t>
            </a:fld>
            <a:endParaRPr lang="en-US"/>
          </a:p>
        </p:txBody>
      </p:sp>
    </p:spTree>
    <p:extLst>
      <p:ext uri="{BB962C8B-B14F-4D97-AF65-F5344CB8AC3E}">
        <p14:creationId xmlns:p14="http://schemas.microsoft.com/office/powerpoint/2010/main" val="9845924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3117768022"/>
      </p:ext>
    </p:extLst>
  </p:cSld>
  <p:clrMapOvr>
    <a:masterClrMapping/>
  </p:clrMapOvr>
  <p:hf sldNum="0"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452824762"/>
      </p:ext>
    </p:extLst>
  </p:cSld>
  <p:clrMapOvr>
    <a:masterClrMapping/>
  </p:clrMapOvr>
  <p:hf sldNum="0"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ection Header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2161514" y="2476500"/>
            <a:ext cx="7868972" cy="1905000"/>
          </a:xfrm>
        </p:spPr>
        <p:txBody>
          <a:bodyPr vert="horz" lIns="91440" tIns="45720" rIns="91440" bIns="45720" rtlCol="0" anchor="ctr">
            <a:normAutofit/>
          </a:bodyPr>
          <a:lstStyle>
            <a:lvl1pPr algn="ctr">
              <a:defRPr lang="en-US" sz="2800" dirty="0"/>
            </a:lvl1pPr>
          </a:lstStyle>
          <a:p>
            <a:pPr lvl="0"/>
            <a:r>
              <a:rPr lang="en-US"/>
              <a:t>Section Header</a:t>
            </a:r>
          </a:p>
        </p:txBody>
      </p:sp>
    </p:spTree>
    <p:extLst>
      <p:ext uri="{BB962C8B-B14F-4D97-AF65-F5344CB8AC3E}">
        <p14:creationId xmlns:p14="http://schemas.microsoft.com/office/powerpoint/2010/main" val="3594302531"/>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Content with Picture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78871" y="685800"/>
            <a:ext cx="4274130" cy="1269482"/>
          </a:xfrm>
        </p:spPr>
        <p:txBody>
          <a:bodyPr anchor="t">
            <a:normAutofit/>
          </a:bodyPr>
          <a:lstStyle>
            <a:lvl1pPr>
              <a:defRPr sz="2800"/>
            </a:lvl1pPr>
          </a:lstStyle>
          <a:p>
            <a:r>
              <a:rPr lang="en-US"/>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78871" y="2173850"/>
            <a:ext cx="4274130" cy="3963682"/>
          </a:xfrm>
          <a:blipFill>
            <a:blip r:embed="rId2">
              <a:alphaModFix amt="60000"/>
              <a:extLst>
                <a:ext uri="{28A0092B-C50C-407E-A947-70E740481C1C}">
                  <a14:useLocalDpi xmlns:a14="http://schemas.microsoft.com/office/drawing/2010/main" val="0"/>
                </a:ext>
              </a:extLst>
            </a:blip>
            <a:srcRect/>
            <a:stretch>
              <a:fillRect l="-32473" r="-32473"/>
            </a:stretch>
          </a:blipFill>
        </p:spPr>
        <p:txBody>
          <a:bodyPr/>
          <a:lstStyle>
            <a:lvl1pPr marL="0" indent="0">
              <a:buNone/>
              <a:defRPr/>
            </a:lvl1pPr>
          </a:lstStyle>
          <a:p>
            <a:r>
              <a:rPr lang="en-US"/>
              <a:t>   </a:t>
            </a:r>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5573333" y="685800"/>
            <a:ext cx="5932867" cy="54772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31D79C85-F436-B8CC-25B1-1484A2E6D9E5}"/>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370E5895-9C3C-E2ED-0696-017C51EB8F17}"/>
              </a:ext>
            </a:extLst>
          </p:cNvPr>
          <p:cNvSpPr>
            <a:spLocks noGrp="1"/>
          </p:cNvSpPr>
          <p:nvPr>
            <p:ph type="dt" sz="half" idx="15"/>
          </p:nvPr>
        </p:nvSpPr>
        <p:spPr/>
        <p:txBody>
          <a:bodyPr/>
          <a:lstStyle/>
          <a:p>
            <a:endParaRPr lang="en-US"/>
          </a:p>
        </p:txBody>
      </p:sp>
      <p:sp>
        <p:nvSpPr>
          <p:cNvPr id="5" name="Slide Number Placeholder 4">
            <a:extLst>
              <a:ext uri="{FF2B5EF4-FFF2-40B4-BE49-F238E27FC236}">
                <a16:creationId xmlns:a16="http://schemas.microsoft.com/office/drawing/2014/main" id="{96110E32-BBC0-38C8-4A92-51464FFB2E45}"/>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8387151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Content with Pictur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5841999" y="687492"/>
            <a:ext cx="5662508" cy="2017614"/>
          </a:xfrm>
        </p:spPr>
        <p:txBody>
          <a:bodyPr anchor="b">
            <a:normAutofit/>
          </a:bodyPr>
          <a:lstStyle>
            <a:lvl1pPr>
              <a:defRPr sz="2800"/>
            </a:lvl1pPr>
          </a:lstStyle>
          <a:p>
            <a:r>
              <a:rPr lang="en-US"/>
              <a:t>Click to edit Master title style</a:t>
            </a:r>
          </a:p>
        </p:txBody>
      </p:sp>
      <p:sp>
        <p:nvSpPr>
          <p:cNvPr id="10" name="Picture Placeholder 9">
            <a:extLst>
              <a:ext uri="{FF2B5EF4-FFF2-40B4-BE49-F238E27FC236}">
                <a16:creationId xmlns:a16="http://schemas.microsoft.com/office/drawing/2014/main" id="{DD26684C-23E4-F6A1-5A03-70AE7BEA72CA}"/>
              </a:ext>
            </a:extLst>
          </p:cNvPr>
          <p:cNvSpPr>
            <a:spLocks noGrp="1"/>
          </p:cNvSpPr>
          <p:nvPr>
            <p:ph type="pic" sz="quarter" idx="14" hasCustomPrompt="1"/>
          </p:nvPr>
        </p:nvSpPr>
        <p:spPr>
          <a:xfrm>
            <a:off x="687494" y="687492"/>
            <a:ext cx="4516298" cy="5483016"/>
          </a:xfrm>
          <a:custGeom>
            <a:avLst/>
            <a:gdLst>
              <a:gd name="connsiteX0" fmla="*/ 0 w 4565591"/>
              <a:gd name="connsiteY0" fmla="*/ 0 h 6858000"/>
              <a:gd name="connsiteX1" fmla="*/ 4565591 w 4565591"/>
              <a:gd name="connsiteY1" fmla="*/ 0 h 6858000"/>
              <a:gd name="connsiteX2" fmla="*/ 4565591 w 4565591"/>
              <a:gd name="connsiteY2" fmla="*/ 6858000 h 6858000"/>
              <a:gd name="connsiteX3" fmla="*/ 0 w 45655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565591" h="6858000">
                <a:moveTo>
                  <a:pt x="0" y="0"/>
                </a:moveTo>
                <a:lnTo>
                  <a:pt x="4565591" y="0"/>
                </a:lnTo>
                <a:lnTo>
                  <a:pt x="4565591" y="6858000"/>
                </a:lnTo>
                <a:lnTo>
                  <a:pt x="0" y="6858000"/>
                </a:lnTo>
                <a:close/>
              </a:path>
            </a:pathLst>
          </a:custGeom>
          <a:blipFill>
            <a:blip r:embed="rId2">
              <a:alphaModFix amt="60000"/>
              <a:extLst>
                <a:ext uri="{28A0092B-C50C-407E-A947-70E740481C1C}">
                  <a14:useLocalDpi xmlns:a14="http://schemas.microsoft.com/office/drawing/2010/main" val="0"/>
                </a:ext>
              </a:extLst>
            </a:blip>
            <a:srcRect/>
            <a:stretch>
              <a:fillRect l="-57969" r="-57969"/>
            </a:stretch>
          </a:blipFill>
        </p:spPr>
        <p:txBody>
          <a:bodyPr wrap="square">
            <a:noAutofit/>
          </a:bodyPr>
          <a:lstStyle>
            <a:lvl1pPr marL="0" indent="0">
              <a:buNone/>
              <a:defRPr/>
            </a:lvl1pPr>
          </a:lstStyle>
          <a:p>
            <a:r>
              <a:rPr lang="en-US"/>
              <a:t>   </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5841999" y="2997200"/>
            <a:ext cx="5662508" cy="3165856"/>
          </a:xfrm>
        </p:spPr>
        <p:txBody>
          <a:bodyPr>
            <a:normAutofit/>
          </a:bodyPr>
          <a:lstStyle>
            <a:lvl1pPr marL="457200" indent="-457200">
              <a:buFont typeface="+mj-lt"/>
              <a:buNone/>
              <a:defRPr sz="1400"/>
            </a:lvl1pPr>
            <a:lvl2pPr marL="571500" indent="-342900">
              <a:buFont typeface="+mj-lt"/>
              <a:buNone/>
              <a:defRPr sz="1200"/>
            </a:lvl2pPr>
            <a:lvl3pPr marL="800100" indent="-342900">
              <a:buFont typeface="+mj-lt"/>
              <a:buNone/>
              <a:defRPr sz="1100"/>
            </a:lvl3pPr>
            <a:lvl4pPr marL="1028700" indent="-342900">
              <a:buFont typeface="+mj-lt"/>
              <a:buNone/>
              <a:defRPr sz="1050"/>
            </a:lvl4pPr>
            <a:lvl5pPr>
              <a:buFont typeface="+mj-lt"/>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8CB16A7-2B91-9487-82EB-D7D51219847E}"/>
              </a:ext>
            </a:extLst>
          </p:cNvPr>
          <p:cNvSpPr>
            <a:spLocks noGrp="1"/>
          </p:cNvSpPr>
          <p:nvPr>
            <p:ph type="ftr" sz="quarter" idx="16"/>
          </p:nvPr>
        </p:nvSpPr>
        <p:spPr/>
        <p:txBody>
          <a:bodyPr/>
          <a:lstStyle/>
          <a:p>
            <a:endParaRPr lang="en-US"/>
          </a:p>
        </p:txBody>
      </p:sp>
      <p:sp>
        <p:nvSpPr>
          <p:cNvPr id="3" name="Date Placeholder 2">
            <a:extLst>
              <a:ext uri="{FF2B5EF4-FFF2-40B4-BE49-F238E27FC236}">
                <a16:creationId xmlns:a16="http://schemas.microsoft.com/office/drawing/2014/main" id="{48D7B84B-FBFC-D589-881E-D4EA9886A3F0}"/>
              </a:ext>
            </a:extLst>
          </p:cNvPr>
          <p:cNvSpPr>
            <a:spLocks noGrp="1"/>
          </p:cNvSpPr>
          <p:nvPr>
            <p:ph type="dt" sz="half" idx="15"/>
          </p:nvPr>
        </p:nvSpPr>
        <p:spPr/>
        <p:txBody>
          <a:bodyPr/>
          <a:lstStyle/>
          <a:p>
            <a:endParaRPr lang="en-US"/>
          </a:p>
        </p:txBody>
      </p:sp>
      <p:sp>
        <p:nvSpPr>
          <p:cNvPr id="5" name="Slide Number Placeholder 4">
            <a:extLst>
              <a:ext uri="{FF2B5EF4-FFF2-40B4-BE49-F238E27FC236}">
                <a16:creationId xmlns:a16="http://schemas.microsoft.com/office/drawing/2014/main" id="{80F3CF0F-496C-B902-B8FD-2D816F5CB7AC}"/>
              </a:ext>
            </a:extLst>
          </p:cNvPr>
          <p:cNvSpPr>
            <a:spLocks noGrp="1"/>
          </p:cNvSpPr>
          <p:nvPr>
            <p:ph type="sldNum" sz="quarter" idx="17"/>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285485931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Content">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D909A06-A364-5E3D-6D27-7FAA213CE4A0}"/>
              </a:ext>
            </a:extLst>
          </p:cNvPr>
          <p:cNvSpPr>
            <a:spLocks noGrp="1"/>
          </p:cNvSpPr>
          <p:nvPr>
            <p:ph type="title"/>
          </p:nvPr>
        </p:nvSpPr>
        <p:spPr>
          <a:xfrm>
            <a:off x="678872" y="694932"/>
            <a:ext cx="10827328" cy="985966"/>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678872" y="1830774"/>
            <a:ext cx="10827328" cy="43322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9931E58F-1A72-99FC-BFB5-C1A7E18DCA88}"/>
              </a:ext>
            </a:extLst>
          </p:cNvPr>
          <p:cNvSpPr>
            <a:spLocks noGrp="1"/>
          </p:cNvSpPr>
          <p:nvPr>
            <p:ph type="ftr" sz="quarter" idx="11"/>
          </p:nvPr>
        </p:nvSpPr>
        <p:spPr/>
        <p:txBody>
          <a:bodyPr/>
          <a:lstStyle/>
          <a:p>
            <a:endParaRPr lang="en-US"/>
          </a:p>
        </p:txBody>
      </p:sp>
      <p:sp>
        <p:nvSpPr>
          <p:cNvPr id="2" name="Date Placeholder 1">
            <a:extLst>
              <a:ext uri="{FF2B5EF4-FFF2-40B4-BE49-F238E27FC236}">
                <a16:creationId xmlns:a16="http://schemas.microsoft.com/office/drawing/2014/main" id="{5AB93EAD-9C49-0E73-60D2-E95D760F702A}"/>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951C29A-9EE1-5B40-D317-4A98FF038C71}"/>
              </a:ext>
            </a:extLst>
          </p:cNvPr>
          <p:cNvSpPr>
            <a:spLocks noGrp="1"/>
          </p:cNvSpPr>
          <p:nvPr>
            <p:ph type="sldNum" sz="quarter" idx="12"/>
          </p:nvPr>
        </p:nvSpPr>
        <p:spPr/>
        <p:txBody>
          <a:bodyPr/>
          <a:lstStyle/>
          <a:p>
            <a:fld id="{AEAA3239-9EA4-4A65-A281-97F994456D9F}" type="slidenum">
              <a:rPr lang="en-US" smtClean="0"/>
              <a:pPr/>
              <a:t>‹#›</a:t>
            </a:fld>
            <a:endParaRPr lang="en-US"/>
          </a:p>
        </p:txBody>
      </p:sp>
    </p:spTree>
    <p:extLst>
      <p:ext uri="{BB962C8B-B14F-4D97-AF65-F5344CB8AC3E}">
        <p14:creationId xmlns:p14="http://schemas.microsoft.com/office/powerpoint/2010/main" val="986766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with Pictur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324600" y="609600"/>
            <a:ext cx="5188529" cy="4953000"/>
          </a:xfrm>
        </p:spPr>
        <p:txBody>
          <a:bodyPr vert="horz" lIns="91440" tIns="45720" rIns="91440" bIns="45720" rtlCol="0" anchor="b">
            <a:noAutofit/>
          </a:bodyPr>
          <a:lstStyle>
            <a:lvl1pPr>
              <a:defRPr lang="en-US" sz="4000" dirty="0"/>
            </a:lvl1pPr>
          </a:lstStyle>
          <a:p>
            <a:pPr lvl="0"/>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318504" y="5867400"/>
            <a:ext cx="5188529" cy="377573"/>
          </a:xfrm>
        </p:spPr>
        <p:txBody>
          <a:bodyPr vert="horz" lIns="91440" tIns="45720" rIns="91440" bIns="45720" rtlCol="0">
            <a:normAutofit/>
          </a:bodyPr>
          <a:lstStyle>
            <a:lvl1pPr marL="0" indent="0">
              <a:buNone/>
              <a:defRPr lang="en-US" sz="1600" dirty="0"/>
            </a:lvl1pPr>
          </a:lstStyle>
          <a:p>
            <a:pPr lvl="0"/>
            <a:r>
              <a:rPr lang="en-US"/>
              <a:t>Click to edit Master subtitle style</a:t>
            </a:r>
          </a:p>
        </p:txBody>
      </p:sp>
      <p:sp>
        <p:nvSpPr>
          <p:cNvPr id="5" name="Picture Placeholder 10">
            <a:extLst>
              <a:ext uri="{FF2B5EF4-FFF2-40B4-BE49-F238E27FC236}">
                <a16:creationId xmlns:a16="http://schemas.microsoft.com/office/drawing/2014/main" id="{A3E0057A-BBE1-599B-C438-DC65F9614590}"/>
              </a:ext>
            </a:extLst>
          </p:cNvPr>
          <p:cNvSpPr>
            <a:spLocks noGrp="1"/>
          </p:cNvSpPr>
          <p:nvPr>
            <p:ph type="pic" sz="quarter" idx="13" hasCustomPrompt="1"/>
          </p:nvPr>
        </p:nvSpPr>
        <p:spPr>
          <a:xfrm>
            <a:off x="678871" y="609600"/>
            <a:ext cx="4935358" cy="5638800"/>
          </a:xfrm>
          <a:blipFill>
            <a:blip r:embed="rId3">
              <a:alphaModFix amt="60000"/>
              <a:extLst>
                <a:ext uri="{28A0092B-C50C-407E-A947-70E740481C1C}">
                  <a14:useLocalDpi xmlns:a14="http://schemas.microsoft.com/office/drawing/2010/main" val="0"/>
                </a:ext>
              </a:extLst>
            </a:blip>
            <a:srcRect/>
            <a:stretch>
              <a:fillRect l="-50202" r="-50202"/>
            </a:stretch>
          </a:blipFill>
        </p:spPr>
        <p:txBody>
          <a:bodyPr/>
          <a:lstStyle>
            <a:lvl1pPr marL="0" indent="0">
              <a:buNone/>
              <a:defRPr/>
            </a:lvl1pPr>
          </a:lstStyle>
          <a:p>
            <a:r>
              <a:rPr lang="en-US"/>
              <a:t>   </a:t>
            </a:r>
          </a:p>
        </p:txBody>
      </p:sp>
    </p:spTree>
    <p:extLst>
      <p:ext uri="{BB962C8B-B14F-4D97-AF65-F5344CB8AC3E}">
        <p14:creationId xmlns:p14="http://schemas.microsoft.com/office/powerpoint/2010/main" val="880191845"/>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with Picture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51450" y="4038601"/>
            <a:ext cx="6587550" cy="2209800"/>
          </a:xfrm>
        </p:spPr>
        <p:txBody>
          <a:bodyPr vert="horz" lIns="91440" tIns="45720" rIns="91440" bIns="45720" rtlCol="0" anchor="t">
            <a:noAutofit/>
          </a:bodyPr>
          <a:lstStyle>
            <a:lvl1pPr>
              <a:defRPr lang="en-US" sz="4000" dirty="0"/>
            </a:lvl1pPr>
          </a:lstStyle>
          <a:p>
            <a:pPr lvl="0"/>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848600" y="4038601"/>
            <a:ext cx="3657600" cy="2209799"/>
          </a:xfrm>
        </p:spPr>
        <p:txBody>
          <a:bodyPr vert="horz" lIns="91440" tIns="45720" rIns="91440" bIns="45720" rtlCol="0" anchor="b">
            <a:normAutofit/>
          </a:bodyPr>
          <a:lstStyle>
            <a:lvl1pPr marL="0" indent="0" algn="r">
              <a:buNone/>
              <a:defRPr lang="en-US" sz="1600" dirty="0"/>
            </a:lvl1pPr>
          </a:lstStyle>
          <a:p>
            <a:pPr lvl="0"/>
            <a:r>
              <a:rPr lang="en-US"/>
              <a:t>Click to edit Master subtitle style</a:t>
            </a:r>
          </a:p>
        </p:txBody>
      </p:sp>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678870" y="609598"/>
            <a:ext cx="10827330" cy="2819402"/>
          </a:xfrm>
          <a:blipFill>
            <a:blip r:embed="rId3">
              <a:alphaModFix amt="60000"/>
              <a:extLst>
                <a:ext uri="{28A0092B-C50C-407E-A947-70E740481C1C}">
                  <a14:useLocalDpi xmlns:a14="http://schemas.microsoft.com/office/drawing/2010/main" val="0"/>
                </a:ext>
              </a:extLst>
            </a:blip>
            <a:srcRect/>
            <a:stretch>
              <a:fillRect t="-86486" b="-32326"/>
            </a:stretch>
          </a:blipFill>
        </p:spPr>
        <p:txBody>
          <a:bodyPr/>
          <a:lstStyle>
            <a:lvl1pPr marL="0" indent="0">
              <a:buNone/>
              <a:defRPr/>
            </a:lvl1pPr>
          </a:lstStyle>
          <a:p>
            <a:r>
              <a:rPr lang="en-US"/>
              <a:t>   </a:t>
            </a:r>
          </a:p>
        </p:txBody>
      </p:sp>
    </p:spTree>
    <p:extLst>
      <p:ext uri="{BB962C8B-B14F-4D97-AF65-F5344CB8AC3E}">
        <p14:creationId xmlns:p14="http://schemas.microsoft.com/office/powerpoint/2010/main" val="187629896"/>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2161514" y="2476500"/>
            <a:ext cx="7868972" cy="1905000"/>
          </a:xfrm>
        </p:spPr>
        <p:txBody>
          <a:bodyPr vert="horz" lIns="91440" tIns="45720" rIns="91440" bIns="45720" rtlCol="0" anchor="ctr">
            <a:normAutofit/>
          </a:bodyPr>
          <a:lstStyle>
            <a:lvl1pPr algn="ctr">
              <a:defRPr lang="en-US" sz="2800" dirty="0"/>
            </a:lvl1pPr>
          </a:lstStyle>
          <a:p>
            <a:pPr lvl="0"/>
            <a:r>
              <a:rPr lang="en-US"/>
              <a:t>Section Header</a:t>
            </a:r>
          </a:p>
        </p:txBody>
      </p:sp>
    </p:spTree>
    <p:extLst>
      <p:ext uri="{BB962C8B-B14F-4D97-AF65-F5344CB8AC3E}">
        <p14:creationId xmlns:p14="http://schemas.microsoft.com/office/powerpoint/2010/main" val="4096284740"/>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6"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78871" y="694938"/>
            <a:ext cx="10825637" cy="79208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78872" y="1676400"/>
            <a:ext cx="10825636" cy="44866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hidden="1">
            <a:extLst>
              <a:ext uri="{FF2B5EF4-FFF2-40B4-BE49-F238E27FC236}">
                <a16:creationId xmlns:a16="http://schemas.microsoft.com/office/drawing/2014/main" id="{D7982C74-1A7B-1EF6-C767-EC1102B8BC05}"/>
              </a:ext>
            </a:extLst>
          </p:cNvPr>
          <p:cNvSpPr/>
          <p:nvPr/>
        </p:nvSpPr>
        <p:spPr>
          <a:xfrm>
            <a:off x="11504507" y="0"/>
            <a:ext cx="687493"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hidden="1">
            <a:extLst>
              <a:ext uri="{FF2B5EF4-FFF2-40B4-BE49-F238E27FC236}">
                <a16:creationId xmlns:a16="http://schemas.microsoft.com/office/drawing/2014/main" id="{1C58F15E-3B29-FA0D-33D1-930904DB63AC}"/>
              </a:ext>
            </a:extLst>
          </p:cNvPr>
          <p:cNvSpPr/>
          <p:nvPr userDrawn="1"/>
        </p:nvSpPr>
        <p:spPr>
          <a:xfrm>
            <a:off x="11504507" y="0"/>
            <a:ext cx="687493"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a:extLst>
              <a:ext uri="{FF2B5EF4-FFF2-40B4-BE49-F238E27FC236}">
                <a16:creationId xmlns:a16="http://schemas.microsoft.com/office/drawing/2014/main" id="{CACE51C6-D285-36B9-E05D-34304BF86607}"/>
              </a:ext>
            </a:extLst>
          </p:cNvPr>
          <p:cNvSpPr>
            <a:spLocks noGrp="1"/>
          </p:cNvSpPr>
          <p:nvPr>
            <p:ph type="dt" sz="half" idx="2"/>
          </p:nvPr>
        </p:nvSpPr>
        <p:spPr>
          <a:xfrm>
            <a:off x="8893929" y="6343955"/>
            <a:ext cx="2202644" cy="365125"/>
          </a:xfrm>
          <a:prstGeom prst="rect">
            <a:avLst/>
          </a:prstGeom>
        </p:spPr>
        <p:txBody>
          <a:bodyPr vert="horz" lIns="91440" tIns="45720" rIns="91440" bIns="45720" rtlCol="0" anchor="ctr"/>
          <a:lstStyle>
            <a:lvl1pPr algn="r" rtl="0">
              <a:defRPr sz="900">
                <a:solidFill>
                  <a:schemeClr val="tx1"/>
                </a:solidFill>
              </a:defRPr>
            </a:lvl1pPr>
          </a:lstStyle>
          <a:p>
            <a:endParaRPr lang="en-US"/>
          </a:p>
        </p:txBody>
      </p:sp>
      <p:sp>
        <p:nvSpPr>
          <p:cNvPr id="12" name="Footer Placeholder 4">
            <a:extLst>
              <a:ext uri="{FF2B5EF4-FFF2-40B4-BE49-F238E27FC236}">
                <a16:creationId xmlns:a16="http://schemas.microsoft.com/office/drawing/2014/main" id="{53C65791-CE33-6F98-64A9-9C6803567DBD}"/>
              </a:ext>
            </a:extLst>
          </p:cNvPr>
          <p:cNvSpPr>
            <a:spLocks noGrp="1"/>
          </p:cNvSpPr>
          <p:nvPr>
            <p:ph type="ftr" sz="quarter" idx="3"/>
          </p:nvPr>
        </p:nvSpPr>
        <p:spPr>
          <a:xfrm>
            <a:off x="678871" y="6343955"/>
            <a:ext cx="2739181" cy="365125"/>
          </a:xfrm>
          <a:prstGeom prst="rect">
            <a:avLst/>
          </a:prstGeom>
        </p:spPr>
        <p:txBody>
          <a:bodyPr vert="horz" lIns="91440" tIns="45720" rIns="91440" bIns="45720" rtlCol="0" anchor="ctr"/>
          <a:lstStyle>
            <a:lvl1pPr algn="l" rtl="0">
              <a:defRPr sz="900">
                <a:solidFill>
                  <a:schemeClr val="tx1"/>
                </a:solidFill>
              </a:defRPr>
            </a:lvl1pPr>
          </a:lstStyle>
          <a:p>
            <a:endParaRPr lang="en-US"/>
          </a:p>
        </p:txBody>
      </p:sp>
      <p:sp>
        <p:nvSpPr>
          <p:cNvPr id="13" name="Slide Number Placeholder 5">
            <a:extLst>
              <a:ext uri="{FF2B5EF4-FFF2-40B4-BE49-F238E27FC236}">
                <a16:creationId xmlns:a16="http://schemas.microsoft.com/office/drawing/2014/main" id="{9C4E2BDE-BF41-53AE-AAF9-E1E0BE6AB889}"/>
              </a:ext>
            </a:extLst>
          </p:cNvPr>
          <p:cNvSpPr>
            <a:spLocks noGrp="1"/>
          </p:cNvSpPr>
          <p:nvPr>
            <p:ph type="sldNum" sz="quarter" idx="4"/>
          </p:nvPr>
        </p:nvSpPr>
        <p:spPr>
          <a:xfrm>
            <a:off x="11147097" y="6343955"/>
            <a:ext cx="357412" cy="365125"/>
          </a:xfrm>
          <a:prstGeom prst="rect">
            <a:avLst/>
          </a:prstGeom>
        </p:spPr>
        <p:txBody>
          <a:bodyPr vert="horz" lIns="91440" tIns="45720" rIns="91440" bIns="45720" rtlCol="0" anchor="ctr"/>
          <a:lstStyle>
            <a:lvl1pPr algn="r" rtl="0">
              <a:defRPr sz="900">
                <a:solidFill>
                  <a:schemeClr val="tx1"/>
                </a:solidFill>
              </a:defRPr>
            </a:lvl1pPr>
          </a:lstStyle>
          <a:p>
            <a:fld id="{AEAA3239-9EA4-4A65-A281-97F994456D9F}" type="slidenum">
              <a:rPr lang="en-US" smtClean="0"/>
              <a:pPr/>
              <a:t>‹#›</a:t>
            </a:fld>
            <a:endParaRPr lang="en-US"/>
          </a:p>
        </p:txBody>
      </p:sp>
    </p:spTree>
    <p:extLst>
      <p:ext uri="{BB962C8B-B14F-4D97-AF65-F5344CB8AC3E}">
        <p14:creationId xmlns:p14="http://schemas.microsoft.com/office/powerpoint/2010/main" val="2113042628"/>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hf sldNum="0" hdr="0" ftr="0" dt="0"/>
  <p:txStyles>
    <p:titleStyle>
      <a:lvl1pPr algn="l" defTabSz="914400" rtl="0" eaLnBrk="1" latinLnBrk="0" hangingPunct="1">
        <a:lnSpc>
          <a:spcPct val="100000"/>
        </a:lnSpc>
        <a:spcBef>
          <a:spcPct val="0"/>
        </a:spcBef>
        <a:buNone/>
        <a:defRPr sz="2800" b="0" kern="1200" cap="all" spc="600" baseline="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1400" kern="1200">
          <a:solidFill>
            <a:schemeClr val="tx1"/>
          </a:solidFill>
          <a:latin typeface="+mn-lt"/>
          <a:ea typeface="+mn-ea"/>
          <a:cs typeface="+mn-cs"/>
        </a:defRPr>
      </a:lvl1pPr>
      <a:lvl2pPr marL="457200" indent="-228600" algn="l" defTabSz="914400" rtl="0" eaLnBrk="1" latinLnBrk="0" hangingPunct="1">
        <a:lnSpc>
          <a:spcPct val="100000"/>
        </a:lnSpc>
        <a:spcBef>
          <a:spcPts val="500"/>
        </a:spcBef>
        <a:spcAft>
          <a:spcPts val="600"/>
        </a:spcAft>
        <a:buFont typeface="Arial" panose="020B0604020202020204" pitchFamily="34" charset="0"/>
        <a:buChar char="•"/>
        <a:defRPr sz="1400" kern="1200">
          <a:solidFill>
            <a:schemeClr val="tx1"/>
          </a:solidFill>
          <a:latin typeface="+mn-lt"/>
          <a:ea typeface="+mn-ea"/>
          <a:cs typeface="+mn-cs"/>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00000"/>
        </a:lnSpc>
        <a:spcBef>
          <a:spcPts val="500"/>
        </a:spcBef>
        <a:spcAft>
          <a:spcPts val="600"/>
        </a:spcAft>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00000"/>
        </a:lnSpc>
        <a:spcBef>
          <a:spcPts val="500"/>
        </a:spcBef>
        <a:spcAft>
          <a:spcPts val="60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7" orient="horz" pos="2160" userDrawn="1">
          <p15:clr>
            <a:srgbClr val="F26B43"/>
          </p15:clr>
        </p15:guide>
        <p15:guide id="28" pos="3840" userDrawn="1">
          <p15:clr>
            <a:srgbClr val="F26B43"/>
          </p15:clr>
        </p15:guide>
        <p15:guide id="29" pos="7296" userDrawn="1">
          <p15:clr>
            <a:srgbClr val="F26B43"/>
          </p15:clr>
        </p15:guide>
        <p15:guide id="30" pos="3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EAA3239-9EA4-4A65-A281-97F994456D9F}" type="slidenum">
              <a:rPr lang="en-US" smtClean="0"/>
              <a:pPr/>
              <a:t>‹#›</a:t>
            </a:fld>
            <a:endParaRPr lang="en-US"/>
          </a:p>
        </p:txBody>
      </p:sp>
      <p:sp>
        <p:nvSpPr>
          <p:cNvPr id="7" name="Rectangle 6" hidden="1">
            <a:extLst>
              <a:ext uri="{FF2B5EF4-FFF2-40B4-BE49-F238E27FC236}">
                <a16:creationId xmlns:a16="http://schemas.microsoft.com/office/drawing/2014/main" id="{99AAA745-8904-0B93-FE80-BD1B7FAF6B64}"/>
              </a:ext>
            </a:extLst>
          </p:cNvPr>
          <p:cNvSpPr/>
          <p:nvPr userDrawn="1"/>
        </p:nvSpPr>
        <p:spPr>
          <a:xfrm>
            <a:off x="11504507" y="0"/>
            <a:ext cx="687493"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919820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296" userDrawn="1">
          <p15:clr>
            <a:srgbClr val="F26B43"/>
          </p15:clr>
        </p15:guide>
        <p15:guide id="4" pos="38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6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FEE90-518A-D361-83F2-EDA237612CFD}"/>
              </a:ext>
            </a:extLst>
          </p:cNvPr>
          <p:cNvSpPr>
            <a:spLocks noGrp="1"/>
          </p:cNvSpPr>
          <p:nvPr>
            <p:ph type="ctrTitle"/>
          </p:nvPr>
        </p:nvSpPr>
        <p:spPr>
          <a:xfrm>
            <a:off x="838200" y="556948"/>
            <a:ext cx="10515600" cy="5572141"/>
          </a:xfrm>
        </p:spPr>
        <p:txBody>
          <a:bodyPr vert="horz" lIns="91440" tIns="45720" rIns="91440" bIns="45720" rtlCol="0" anchor="t">
            <a:normAutofit/>
          </a:bodyPr>
          <a:lstStyle/>
          <a:p>
            <a:pPr algn="l"/>
            <a:endParaRPr lang="en-US" sz="6600"/>
          </a:p>
        </p:txBody>
      </p:sp>
      <p:pic>
        <p:nvPicPr>
          <p:cNvPr id="4" name="Picture 3">
            <a:extLst>
              <a:ext uri="{FF2B5EF4-FFF2-40B4-BE49-F238E27FC236}">
                <a16:creationId xmlns:a16="http://schemas.microsoft.com/office/drawing/2014/main" id="{2FA0071A-F07B-D34D-2C78-65098082A863}"/>
              </a:ext>
            </a:extLst>
          </p:cNvPr>
          <p:cNvPicPr>
            <a:picLocks noChangeAspect="1"/>
          </p:cNvPicPr>
          <p:nvPr/>
        </p:nvPicPr>
        <p:blipFill>
          <a:blip r:embed="rId2"/>
          <a:stretch>
            <a:fillRect/>
          </a:stretch>
        </p:blipFill>
        <p:spPr>
          <a:xfrm>
            <a:off x="704574" y="225034"/>
            <a:ext cx="10515599" cy="5925826"/>
          </a:xfrm>
          <a:prstGeom prst="rect">
            <a:avLst/>
          </a:prstGeom>
        </p:spPr>
      </p:pic>
    </p:spTree>
    <p:extLst>
      <p:ext uri="{BB962C8B-B14F-4D97-AF65-F5344CB8AC3E}">
        <p14:creationId xmlns:p14="http://schemas.microsoft.com/office/powerpoint/2010/main" val="3301744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41662-5B68-AFD2-0DAA-950E7F63D5D3}"/>
              </a:ext>
            </a:extLst>
          </p:cNvPr>
          <p:cNvSpPr>
            <a:spLocks noGrp="1"/>
          </p:cNvSpPr>
          <p:nvPr>
            <p:ph type="ctrTitle"/>
          </p:nvPr>
        </p:nvSpPr>
        <p:spPr>
          <a:xfrm>
            <a:off x="1801368" y="556948"/>
            <a:ext cx="9552431" cy="5807276"/>
          </a:xfrm>
        </p:spPr>
        <p:txBody>
          <a:bodyPr vert="horz" lIns="91440" tIns="45720" rIns="91440" bIns="45720" rtlCol="0" anchor="t">
            <a:normAutofit fontScale="90000"/>
          </a:bodyPr>
          <a:lstStyle/>
          <a:p>
            <a:pPr algn="l"/>
            <a:br>
              <a:rPr lang="en-US" sz="2000" dirty="0"/>
            </a:br>
            <a:r>
              <a:rPr lang="en-US" sz="3100" b="1" dirty="0"/>
              <a:t>Purpose</a:t>
            </a:r>
            <a:br>
              <a:rPr lang="en-US" sz="3100" dirty="0"/>
            </a:br>
            <a:br>
              <a:rPr lang="en-US" sz="2000" dirty="0"/>
            </a:br>
            <a:br>
              <a:rPr lang="en-US" sz="2000" dirty="0"/>
            </a:br>
            <a:br>
              <a:rPr lang="en-US" sz="2700" dirty="0"/>
            </a:br>
            <a:r>
              <a:rPr lang="en-US" sz="2700" b="1" dirty="0"/>
              <a:t>Presentation focus </a:t>
            </a:r>
            <a:r>
              <a:rPr lang="en-US" sz="2700" dirty="0"/>
              <a:t>- multisectoral coordination and governance—not as theory, but as how we work together more effectively across ministries, counties, and partners.</a:t>
            </a:r>
            <a:br>
              <a:rPr lang="en-US" sz="2700" dirty="0"/>
            </a:br>
            <a:br>
              <a:rPr lang="en-US" sz="2700" dirty="0"/>
            </a:br>
            <a:br>
              <a:rPr lang="en-US" sz="2700" dirty="0"/>
            </a:br>
            <a:r>
              <a:rPr lang="en-US" sz="2700" dirty="0"/>
              <a:t>This presentation is therefore about:</a:t>
            </a:r>
            <a:br>
              <a:rPr lang="en-US" sz="2700" dirty="0"/>
            </a:br>
            <a:br>
              <a:rPr lang="en-US" sz="2700" dirty="0"/>
            </a:br>
            <a:r>
              <a:rPr lang="en-US" sz="2700" dirty="0"/>
              <a:t>1. how coordination should function in practice,</a:t>
            </a:r>
            <a:br>
              <a:rPr lang="en-US" sz="2700" dirty="0"/>
            </a:br>
            <a:r>
              <a:rPr lang="en-US" sz="2700" dirty="0"/>
              <a:t>2. How government leadership and partner engagement align and</a:t>
            </a:r>
            <a:br>
              <a:rPr lang="en-US" sz="2700" dirty="0"/>
            </a:br>
            <a:r>
              <a:rPr lang="en-US" sz="2700" dirty="0"/>
              <a:t>3. what we need to do differently going forward to deliver results.</a:t>
            </a:r>
            <a:br>
              <a:rPr lang="en-US" sz="2700" dirty="0"/>
            </a:br>
            <a:br>
              <a:rPr lang="en-US" sz="2700" dirty="0"/>
            </a:br>
            <a:endParaRPr lang="en-US" sz="2700" dirty="0"/>
          </a:p>
        </p:txBody>
      </p:sp>
    </p:spTree>
    <p:extLst>
      <p:ext uri="{BB962C8B-B14F-4D97-AF65-F5344CB8AC3E}">
        <p14:creationId xmlns:p14="http://schemas.microsoft.com/office/powerpoint/2010/main" val="2258095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59E13-35C1-5960-91C3-CC0C726B52F7}"/>
              </a:ext>
            </a:extLst>
          </p:cNvPr>
          <p:cNvSpPr>
            <a:spLocks noGrp="1"/>
          </p:cNvSpPr>
          <p:nvPr>
            <p:ph type="title"/>
          </p:nvPr>
        </p:nvSpPr>
        <p:spPr/>
        <p:txBody>
          <a:bodyPr anchor="t">
            <a:normAutofit/>
          </a:bodyPr>
          <a:lstStyle/>
          <a:p>
            <a:pPr>
              <a:lnSpc>
                <a:spcPct val="90000"/>
              </a:lnSpc>
            </a:pPr>
            <a:r>
              <a:rPr lang="en-US" sz="2400" b="1" dirty="0"/>
              <a:t>Why Coordination Matters for the Triple Threat</a:t>
            </a:r>
          </a:p>
        </p:txBody>
      </p:sp>
      <p:pic>
        <p:nvPicPr>
          <p:cNvPr id="5" name="Content Placeholder 4" descr="Real estate agent or finance advisor doing a meeting with customers at home">
            <a:extLst>
              <a:ext uri="{FF2B5EF4-FFF2-40B4-BE49-F238E27FC236}">
                <a16:creationId xmlns:a16="http://schemas.microsoft.com/office/drawing/2014/main" id="{5C332AA6-FB3F-4403-8B45-4A5027CE5107}"/>
              </a:ext>
            </a:extLst>
          </p:cNvPr>
          <p:cNvPicPr>
            <a:picLocks noGrp="1" noChangeAspect="1"/>
          </p:cNvPicPr>
          <p:nvPr>
            <p:ph type="pic" sz="quarter" idx="13"/>
          </p:nvPr>
        </p:nvPicPr>
        <p:blipFill>
          <a:blip r:embed="rId3"/>
          <a:srcRect l="14072" r="14072"/>
          <a:stretch>
            <a:fillRect/>
          </a:stretch>
        </p:blipFill>
        <p:spPr>
          <a:xfrm>
            <a:off x="526887" y="1490472"/>
            <a:ext cx="4578097" cy="4443984"/>
          </a:xfrm>
        </p:spPr>
      </p:pic>
      <p:sp>
        <p:nvSpPr>
          <p:cNvPr id="4" name="Content Placeholder 3">
            <a:extLst>
              <a:ext uri="{FF2B5EF4-FFF2-40B4-BE49-F238E27FC236}">
                <a16:creationId xmlns:a16="http://schemas.microsoft.com/office/drawing/2014/main" id="{51AFDEC5-FAB0-41E7-2869-32765E6EE6CC}"/>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166359" y="685800"/>
            <a:ext cx="6650737" cy="5824728"/>
          </a:xfrm>
        </p:spPr>
        <p:txBody>
          <a:bodyPr>
            <a:normAutofit fontScale="92500" lnSpcReduction="10000"/>
          </a:bodyPr>
          <a:lstStyle/>
          <a:p>
            <a:pPr marL="0" indent="0">
              <a:spcBef>
                <a:spcPts val="2500"/>
              </a:spcBef>
              <a:buNone/>
            </a:pPr>
            <a:r>
              <a:rPr lang="en-US" sz="2400" b="1" dirty="0"/>
              <a:t>The Triple Threat </a:t>
            </a:r>
            <a:r>
              <a:rPr lang="en-US" sz="2000" dirty="0"/>
              <a:t>by nature multisectoral.</a:t>
            </a:r>
          </a:p>
          <a:p>
            <a:pPr marL="0" indent="0">
              <a:spcBef>
                <a:spcPts val="2500"/>
              </a:spcBef>
              <a:buNone/>
            </a:pPr>
            <a:r>
              <a:rPr lang="en-US" sz="2200" dirty="0"/>
              <a:t>Its drivers and solutions sit across:  health, education, protection, gender, security, youth, social services and community system</a:t>
            </a:r>
          </a:p>
          <a:p>
            <a:pPr marL="0" indent="0">
              <a:spcBef>
                <a:spcPts val="2500"/>
              </a:spcBef>
              <a:buNone/>
            </a:pPr>
            <a:r>
              <a:rPr lang="en-US" sz="2000" b="1" i="1" dirty="0"/>
              <a:t>No single institution or </a:t>
            </a:r>
            <a:r>
              <a:rPr lang="en-US" sz="2000" b="1" i="1" dirty="0" err="1"/>
              <a:t>programme</a:t>
            </a:r>
            <a:r>
              <a:rPr lang="en-US" sz="2000" b="1" i="1" dirty="0"/>
              <a:t> can address this alone. </a:t>
            </a:r>
          </a:p>
          <a:p>
            <a:pPr marL="0" indent="0">
              <a:spcBef>
                <a:spcPts val="2500"/>
              </a:spcBef>
              <a:buNone/>
            </a:pPr>
            <a:r>
              <a:rPr lang="en-US" sz="2400" dirty="0"/>
              <a:t>This is why governance and coordination are not peripheral—they are the mechanism through which collective action happens.</a:t>
            </a:r>
          </a:p>
          <a:p>
            <a:pPr marL="0" indent="0">
              <a:spcBef>
                <a:spcPts val="2500"/>
              </a:spcBef>
              <a:buNone/>
            </a:pPr>
            <a:r>
              <a:rPr lang="en-US" sz="2200" dirty="0"/>
              <a:t>Coordination determines: </a:t>
            </a:r>
          </a:p>
          <a:p>
            <a:pPr lvl="1">
              <a:spcBef>
                <a:spcPts val="2500"/>
              </a:spcBef>
            </a:pPr>
            <a:r>
              <a:rPr lang="en-US" sz="2200" dirty="0"/>
              <a:t>whether interventions align, </a:t>
            </a:r>
          </a:p>
          <a:p>
            <a:pPr lvl="1">
              <a:spcBef>
                <a:spcPts val="2500"/>
              </a:spcBef>
            </a:pPr>
            <a:r>
              <a:rPr lang="en-US" sz="2200" dirty="0"/>
              <a:t>whether resources reinforce one another,</a:t>
            </a:r>
          </a:p>
          <a:p>
            <a:pPr lvl="1">
              <a:spcBef>
                <a:spcPts val="2500"/>
              </a:spcBef>
            </a:pPr>
            <a:r>
              <a:rPr lang="en-US" sz="2200" dirty="0"/>
              <a:t>and whether national commitments translate into impact at county and community level</a:t>
            </a:r>
            <a:r>
              <a:rPr lang="en-US" sz="2100" dirty="0"/>
              <a:t>.</a:t>
            </a:r>
          </a:p>
          <a:p>
            <a:pPr marL="0" lvl="1" indent="0">
              <a:buFont typeface="Arial" panose="020B0604020202020204" pitchFamily="34" charset="0"/>
              <a:buNone/>
            </a:pPr>
            <a:endParaRPr lang="en-US" dirty="0"/>
          </a:p>
        </p:txBody>
      </p:sp>
    </p:spTree>
    <p:extLst>
      <p:ext uri="{BB962C8B-B14F-4D97-AF65-F5344CB8AC3E}">
        <p14:creationId xmlns:p14="http://schemas.microsoft.com/office/powerpoint/2010/main" val="14512301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5D0C7-64C6-E53D-E18D-37010A77168D}"/>
              </a:ext>
            </a:extLst>
          </p:cNvPr>
          <p:cNvSpPr>
            <a:spLocks noGrp="1"/>
          </p:cNvSpPr>
          <p:nvPr>
            <p:ph type="title"/>
          </p:nvPr>
        </p:nvSpPr>
        <p:spPr/>
        <p:txBody>
          <a:bodyPr anchor="t">
            <a:normAutofit/>
          </a:bodyPr>
          <a:lstStyle/>
          <a:p>
            <a:pPr>
              <a:lnSpc>
                <a:spcPct val="90000"/>
              </a:lnSpc>
            </a:pPr>
            <a:r>
              <a:rPr lang="en-US" sz="2400" b="1" dirty="0"/>
              <a:t>Government Leadership at the Core of the Triple Threat Respons</a:t>
            </a:r>
            <a:r>
              <a:rPr lang="en-US" sz="2200" b="1" dirty="0"/>
              <a:t>e</a:t>
            </a:r>
          </a:p>
        </p:txBody>
      </p:sp>
      <p:pic>
        <p:nvPicPr>
          <p:cNvPr id="5" name="Content Placeholder 4" descr="Two politicians arguing about environment and pollution">
            <a:extLst>
              <a:ext uri="{FF2B5EF4-FFF2-40B4-BE49-F238E27FC236}">
                <a16:creationId xmlns:a16="http://schemas.microsoft.com/office/drawing/2014/main" id="{50BC02C6-FC57-4880-A87B-C0BF37836504}"/>
              </a:ext>
            </a:extLst>
          </p:cNvPr>
          <p:cNvPicPr>
            <a:picLocks noGrp="1" noChangeAspect="1"/>
          </p:cNvPicPr>
          <p:nvPr>
            <p:ph type="pic" sz="quarter" idx="13"/>
          </p:nvPr>
        </p:nvPicPr>
        <p:blipFill>
          <a:blip r:embed="rId3"/>
          <a:srcRect l="14204" r="14204"/>
          <a:stretch>
            <a:fillRect/>
          </a:stretch>
        </p:blipFill>
        <p:spPr>
          <a:xfrm>
            <a:off x="678871" y="1709928"/>
            <a:ext cx="4274130" cy="4427604"/>
          </a:xfrm>
        </p:spPr>
      </p:pic>
      <p:sp>
        <p:nvSpPr>
          <p:cNvPr id="4" name="Content Placeholder 3">
            <a:extLst>
              <a:ext uri="{FF2B5EF4-FFF2-40B4-BE49-F238E27FC236}">
                <a16:creationId xmlns:a16="http://schemas.microsoft.com/office/drawing/2014/main" id="{AA55B9F1-F7A1-4BEA-B04E-89F815F2A546}"/>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21224" y="685800"/>
            <a:ext cx="6647687" cy="6099048"/>
          </a:xfrm>
        </p:spPr>
        <p:txBody>
          <a:bodyPr>
            <a:normAutofit fontScale="25000" lnSpcReduction="20000"/>
          </a:bodyPr>
          <a:lstStyle/>
          <a:p>
            <a:pPr marL="0" indent="0">
              <a:spcBef>
                <a:spcPts val="2500"/>
              </a:spcBef>
              <a:buFont typeface="Arial" panose="020B0604020202020204" pitchFamily="34" charset="0"/>
              <a:buNone/>
            </a:pPr>
            <a:endParaRPr lang="en-US" sz="900" b="1" dirty="0"/>
          </a:p>
          <a:p>
            <a:pPr marL="0" indent="0">
              <a:spcBef>
                <a:spcPts val="2500"/>
              </a:spcBef>
              <a:buNone/>
            </a:pPr>
            <a:r>
              <a:rPr lang="en-US" sz="9600" b="1" dirty="0"/>
              <a:t>Strategic National Leadership</a:t>
            </a:r>
          </a:p>
          <a:p>
            <a:pPr marL="457200" lvl="1" indent="0">
              <a:spcBef>
                <a:spcPts val="2500"/>
              </a:spcBef>
              <a:buNone/>
            </a:pPr>
            <a:r>
              <a:rPr lang="en-US" sz="8800" dirty="0"/>
              <a:t>The Triple Threat response is firmly government‑led. Strategic leadership is anchored in NSDCC, working jointly with NCPD, </a:t>
            </a:r>
          </a:p>
          <a:p>
            <a:pPr marL="457200" lvl="1" indent="0">
              <a:spcBef>
                <a:spcPts val="2500"/>
              </a:spcBef>
              <a:buNone/>
            </a:pPr>
            <a:endParaRPr lang="en-US" sz="8800" dirty="0"/>
          </a:p>
          <a:p>
            <a:pPr marL="0" indent="0">
              <a:spcBef>
                <a:spcPts val="2500"/>
              </a:spcBef>
              <a:buNone/>
            </a:pPr>
            <a:r>
              <a:rPr lang="en-US" sz="9600" b="1" dirty="0"/>
              <a:t>Multisectoral Technical Leadership</a:t>
            </a:r>
          </a:p>
          <a:p>
            <a:pPr marL="457200" lvl="1" indent="0">
              <a:spcBef>
                <a:spcPts val="2500"/>
              </a:spcBef>
              <a:buNone/>
            </a:pPr>
            <a:r>
              <a:rPr lang="en-US" sz="8800" dirty="0"/>
              <a:t>supported by: Sector ministries with technical mandates to address health, education, SDGAA, Interior and social protection sectors.</a:t>
            </a:r>
            <a:endParaRPr lang="en-US" sz="8000" dirty="0"/>
          </a:p>
          <a:p>
            <a:pPr marL="0" indent="0">
              <a:spcBef>
                <a:spcPts val="2500"/>
              </a:spcBef>
              <a:buNone/>
            </a:pPr>
            <a:r>
              <a:rPr lang="en-US" sz="9600" b="1" dirty="0"/>
              <a:t>County-Level Implementation</a:t>
            </a:r>
          </a:p>
          <a:p>
            <a:pPr marL="457200" lvl="1" indent="0">
              <a:lnSpc>
                <a:spcPct val="120000"/>
              </a:lnSpc>
              <a:spcBef>
                <a:spcPts val="2500"/>
              </a:spcBef>
              <a:buNone/>
            </a:pPr>
            <a:r>
              <a:rPr lang="en-US" sz="8800" dirty="0"/>
              <a:t>County governments as the primary delivery level- county multi-sectoral forums</a:t>
            </a:r>
          </a:p>
          <a:p>
            <a:pPr marL="0" indent="0">
              <a:spcBef>
                <a:spcPts val="2500"/>
              </a:spcBef>
              <a:buNone/>
            </a:pPr>
            <a:endParaRPr lang="en-US" sz="6400" b="1" dirty="0"/>
          </a:p>
        </p:txBody>
      </p:sp>
    </p:spTree>
    <p:extLst>
      <p:ext uri="{BB962C8B-B14F-4D97-AF65-F5344CB8AC3E}">
        <p14:creationId xmlns:p14="http://schemas.microsoft.com/office/powerpoint/2010/main" val="3537042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8FD01-C3A9-2251-3794-EEB39B68C338}"/>
              </a:ext>
            </a:extLst>
          </p:cNvPr>
          <p:cNvSpPr>
            <a:spLocks noGrp="1"/>
          </p:cNvSpPr>
          <p:nvPr>
            <p:ph type="title"/>
          </p:nvPr>
        </p:nvSpPr>
        <p:spPr>
          <a:xfrm>
            <a:off x="477703" y="685800"/>
            <a:ext cx="4475298" cy="1269482"/>
          </a:xfrm>
        </p:spPr>
        <p:txBody>
          <a:bodyPr anchor="t">
            <a:normAutofit/>
          </a:bodyPr>
          <a:lstStyle/>
          <a:p>
            <a:pPr>
              <a:lnSpc>
                <a:spcPct val="90000"/>
              </a:lnSpc>
            </a:pPr>
            <a:r>
              <a:rPr lang="en-US" sz="2400" b="1" dirty="0"/>
              <a:t>An Evolving Multi-Stakeholder Response Beyond Government</a:t>
            </a:r>
          </a:p>
        </p:txBody>
      </p:sp>
      <p:pic>
        <p:nvPicPr>
          <p:cNvPr id="5" name="Content Placeholder 4" descr="Individual circle or globe on a white background made up of small human silhouette figures. Each figure is a different color one would find in a rainbow. Could also symbolize gay pride.">
            <a:extLst>
              <a:ext uri="{FF2B5EF4-FFF2-40B4-BE49-F238E27FC236}">
                <a16:creationId xmlns:a16="http://schemas.microsoft.com/office/drawing/2014/main" id="{50AE7EA8-0B8B-4B13-B001-2AD5909D0C21}"/>
              </a:ext>
            </a:extLst>
          </p:cNvPr>
          <p:cNvPicPr>
            <a:picLocks noGrp="1" noChangeAspect="1"/>
          </p:cNvPicPr>
          <p:nvPr>
            <p:ph type="pic" sz="quarter" idx="13"/>
          </p:nvPr>
        </p:nvPicPr>
        <p:blipFill>
          <a:blip r:embed="rId3"/>
          <a:srcRect l="14072" r="14072"/>
          <a:stretch>
            <a:fillRect/>
          </a:stretch>
        </p:blipFill>
        <p:spPr>
          <a:xfrm>
            <a:off x="477703" y="1670930"/>
            <a:ext cx="4274130" cy="3963682"/>
          </a:xfrm>
        </p:spPr>
      </p:pic>
      <p:sp>
        <p:nvSpPr>
          <p:cNvPr id="4" name="Content Placeholder 3">
            <a:extLst>
              <a:ext uri="{FF2B5EF4-FFF2-40B4-BE49-F238E27FC236}">
                <a16:creationId xmlns:a16="http://schemas.microsoft.com/office/drawing/2014/main" id="{8F5AEE5B-13CB-8436-28EE-D9B10F7A4F54}"/>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175505" y="685801"/>
            <a:ext cx="6330696" cy="5248655"/>
          </a:xfrm>
        </p:spPr>
        <p:txBody>
          <a:bodyPr>
            <a:noAutofit/>
          </a:bodyPr>
          <a:lstStyle/>
          <a:p>
            <a:pPr marL="0" indent="0">
              <a:spcBef>
                <a:spcPts val="2500"/>
              </a:spcBef>
              <a:buNone/>
            </a:pPr>
            <a:r>
              <a:rPr lang="en-US" sz="2000" dirty="0"/>
              <a:t>As the response to TT has evolved, engagement has expanded to include:</a:t>
            </a:r>
          </a:p>
          <a:p>
            <a:pPr>
              <a:spcBef>
                <a:spcPts val="2500"/>
              </a:spcBef>
              <a:buFont typeface="Wingdings" panose="05000000000000000000" pitchFamily="2" charset="2"/>
              <a:buChar char="§"/>
            </a:pPr>
            <a:r>
              <a:rPr lang="en-US" sz="2000" dirty="0"/>
              <a:t>development partners, the UN system, civil society, faith‑based organisations and youth‑led and community actors.- all with their specific coordination spaces</a:t>
            </a:r>
          </a:p>
          <a:p>
            <a:pPr marL="0" indent="0">
              <a:spcBef>
                <a:spcPts val="2500"/>
              </a:spcBef>
              <a:buNone/>
            </a:pPr>
            <a:r>
              <a:rPr lang="en-US" sz="2000" b="1" dirty="0"/>
              <a:t>This is a strength</a:t>
            </a:r>
            <a:r>
              <a:rPr lang="en-US" sz="2000" dirty="0"/>
              <a:t>. However, as participation grows, coordination systems must mature.</a:t>
            </a:r>
          </a:p>
          <a:p>
            <a:pPr marL="0" indent="0">
              <a:spcBef>
                <a:spcPts val="2500"/>
              </a:spcBef>
              <a:buNone/>
            </a:pPr>
            <a:r>
              <a:rPr lang="en-US" sz="2000" dirty="0"/>
              <a:t>Without disciplined coordination:</a:t>
            </a:r>
          </a:p>
          <a:p>
            <a:pPr lvl="1">
              <a:spcBef>
                <a:spcPts val="2500"/>
              </a:spcBef>
            </a:pPr>
            <a:r>
              <a:rPr lang="en-US" sz="2000" dirty="0"/>
              <a:t>efforts fragment,</a:t>
            </a:r>
          </a:p>
          <a:p>
            <a:pPr lvl="1">
              <a:spcBef>
                <a:spcPts val="2500"/>
              </a:spcBef>
            </a:pPr>
            <a:r>
              <a:rPr lang="en-US" sz="2000" dirty="0"/>
              <a:t>parallel systems emerge and </a:t>
            </a:r>
          </a:p>
          <a:p>
            <a:pPr lvl="1">
              <a:spcBef>
                <a:spcPts val="2500"/>
              </a:spcBef>
            </a:pPr>
            <a:r>
              <a:rPr lang="en-US" sz="2000" dirty="0"/>
              <a:t>impact is diluted.</a:t>
            </a:r>
          </a:p>
        </p:txBody>
      </p:sp>
      <p:sp>
        <p:nvSpPr>
          <p:cNvPr id="7" name="TextBox 6">
            <a:extLst>
              <a:ext uri="{FF2B5EF4-FFF2-40B4-BE49-F238E27FC236}">
                <a16:creationId xmlns:a16="http://schemas.microsoft.com/office/drawing/2014/main" id="{948AB00B-936E-90AC-D323-24ECE8E87B97}"/>
              </a:ext>
            </a:extLst>
          </p:cNvPr>
          <p:cNvSpPr txBox="1"/>
          <p:nvPr/>
        </p:nvSpPr>
        <p:spPr>
          <a:xfrm>
            <a:off x="128016" y="6137532"/>
            <a:ext cx="12063984" cy="646331"/>
          </a:xfrm>
          <a:prstGeom prst="rect">
            <a:avLst/>
          </a:prstGeom>
          <a:noFill/>
        </p:spPr>
        <p:txBody>
          <a:bodyPr wrap="square">
            <a:spAutoFit/>
          </a:bodyPr>
          <a:lstStyle/>
          <a:p>
            <a:r>
              <a:rPr lang="en-US" b="1" i="1" dirty="0"/>
              <a:t>The governance task is therefore not to limit engagement but to ensure that partner contributions align with national and county priorities, actors work through agreed coordination platform and accountability remains clear</a:t>
            </a:r>
            <a:r>
              <a:rPr lang="en-US" dirty="0"/>
              <a:t>.</a:t>
            </a:r>
          </a:p>
        </p:txBody>
      </p:sp>
    </p:spTree>
    <p:extLst>
      <p:ext uri="{BB962C8B-B14F-4D97-AF65-F5344CB8AC3E}">
        <p14:creationId xmlns:p14="http://schemas.microsoft.com/office/powerpoint/2010/main" val="19164656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2B8DA-DE2D-E7C2-2E7C-5B12C1937A67}"/>
              </a:ext>
            </a:extLst>
          </p:cNvPr>
          <p:cNvSpPr>
            <a:spLocks noGrp="1"/>
          </p:cNvSpPr>
          <p:nvPr>
            <p:ph type="title"/>
          </p:nvPr>
        </p:nvSpPr>
        <p:spPr>
          <a:xfrm>
            <a:off x="1591055" y="660060"/>
            <a:ext cx="9913451" cy="720684"/>
          </a:xfrm>
        </p:spPr>
        <p:txBody>
          <a:bodyPr anchor="b">
            <a:normAutofit/>
          </a:bodyPr>
          <a:lstStyle/>
          <a:p>
            <a:pPr algn="ctr"/>
            <a:r>
              <a:rPr lang="en-US" sz="3200" b="1" dirty="0"/>
              <a:t>Counties as the Coordination Convergence Point</a:t>
            </a:r>
          </a:p>
        </p:txBody>
      </p:sp>
      <p:sp>
        <p:nvSpPr>
          <p:cNvPr id="4" name="Content Placeholder 3">
            <a:extLst>
              <a:ext uri="{FF2B5EF4-FFF2-40B4-BE49-F238E27FC236}">
                <a16:creationId xmlns:a16="http://schemas.microsoft.com/office/drawing/2014/main" id="{116554C1-BC51-F611-FFE5-FB59326CBFFA}"/>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50975" y="1691640"/>
            <a:ext cx="10553531" cy="4773168"/>
          </a:xfrm>
        </p:spPr>
        <p:txBody>
          <a:bodyPr>
            <a:normAutofit fontScale="77500" lnSpcReduction="20000"/>
          </a:bodyPr>
          <a:lstStyle/>
          <a:p>
            <a:pPr marL="0" indent="0">
              <a:lnSpc>
                <a:spcPct val="90000"/>
              </a:lnSpc>
              <a:spcBef>
                <a:spcPts val="2500"/>
              </a:spcBef>
              <a:buFont typeface="Arial" panose="020B0604020202020204" pitchFamily="34" charset="0"/>
              <a:buNone/>
            </a:pPr>
            <a:endParaRPr lang="en-US" b="1" dirty="0"/>
          </a:p>
          <a:p>
            <a:pPr marL="571500" lvl="2">
              <a:buFont typeface="Arial" panose="020B0604020202020204" pitchFamily="34" charset="0"/>
              <a:buChar char="•"/>
            </a:pPr>
            <a:r>
              <a:rPr lang="en-US" sz="3100" dirty="0"/>
              <a:t>While leadership is national, impact happens at county level.</a:t>
            </a:r>
          </a:p>
          <a:p>
            <a:pPr marL="228600" lvl="2" indent="0"/>
            <a:endParaRPr lang="en-US" sz="2800" dirty="0"/>
          </a:p>
          <a:p>
            <a:pPr marL="571500" lvl="2">
              <a:buFont typeface="Arial" panose="020B0604020202020204" pitchFamily="34" charset="0"/>
              <a:buChar char="•"/>
            </a:pPr>
            <a:r>
              <a:rPr lang="en-US" sz="3100" dirty="0"/>
              <a:t>Counties are where: sector mandates converge, partner investments meet service delivery and communities experience results.</a:t>
            </a:r>
          </a:p>
          <a:p>
            <a:pPr marL="228600" lvl="2" indent="0"/>
            <a:endParaRPr lang="en-US" sz="3100" dirty="0"/>
          </a:p>
          <a:p>
            <a:pPr marL="571500" lvl="2">
              <a:buFont typeface="Arial" panose="020B0604020202020204" pitchFamily="34" charset="0"/>
              <a:buChar char="•"/>
            </a:pPr>
            <a:r>
              <a:rPr lang="en-US" sz="3100" dirty="0"/>
              <a:t>This makes national–county alignment central to coordination effectiveness</a:t>
            </a:r>
            <a:r>
              <a:rPr lang="en-US" sz="2800" dirty="0"/>
              <a:t>.</a:t>
            </a:r>
          </a:p>
          <a:p>
            <a:pPr marL="228600" lvl="2" indent="0"/>
            <a:endParaRPr lang="en-US" sz="2800" dirty="0"/>
          </a:p>
          <a:p>
            <a:pPr marL="571500" lvl="2">
              <a:buFont typeface="Arial" panose="020B0604020202020204" pitchFamily="34" charset="0"/>
              <a:buChar char="•"/>
            </a:pPr>
            <a:r>
              <a:rPr lang="en-US" sz="3100" dirty="0"/>
              <a:t>Stronger multisectoral coordination means:</a:t>
            </a:r>
          </a:p>
          <a:p>
            <a:pPr marL="1828800" lvl="4">
              <a:buFont typeface="Arial" panose="020B0604020202020204" pitchFamily="34" charset="0"/>
              <a:buChar char="•"/>
            </a:pPr>
            <a:r>
              <a:rPr lang="en-US" sz="3100" dirty="0"/>
              <a:t>clearer national guidance,</a:t>
            </a:r>
          </a:p>
          <a:p>
            <a:pPr marL="1828800" lvl="4">
              <a:buFont typeface="Arial" panose="020B0604020202020204" pitchFamily="34" charset="0"/>
              <a:buChar char="•"/>
            </a:pPr>
            <a:r>
              <a:rPr lang="en-US" sz="3100" dirty="0"/>
              <a:t>better </a:t>
            </a:r>
            <a:r>
              <a:rPr lang="en-US" sz="3100" dirty="0" err="1"/>
              <a:t>synchronisation</a:t>
            </a:r>
            <a:r>
              <a:rPr lang="en-US" sz="3100" dirty="0"/>
              <a:t> of partner support,</a:t>
            </a:r>
          </a:p>
          <a:p>
            <a:pPr marL="1828800" lvl="4">
              <a:buFont typeface="Arial" panose="020B0604020202020204" pitchFamily="34" charset="0"/>
              <a:buChar char="•"/>
            </a:pPr>
            <a:r>
              <a:rPr lang="en-US" sz="3100" dirty="0"/>
              <a:t>functional county coordination platforms and</a:t>
            </a:r>
          </a:p>
          <a:p>
            <a:pPr marL="1828800" lvl="4">
              <a:buFont typeface="Arial" panose="020B0604020202020204" pitchFamily="34" charset="0"/>
              <a:buChar char="•"/>
            </a:pPr>
            <a:r>
              <a:rPr lang="en-US" sz="3100" dirty="0"/>
              <a:t> feedback loops between counties and national leadership</a:t>
            </a:r>
          </a:p>
          <a:p>
            <a:pPr marL="228600" lvl="2" indent="0"/>
            <a:endParaRPr lang="en-US" sz="2400" dirty="0"/>
          </a:p>
          <a:p>
            <a:pPr marL="0" lvl="1" indent="0"/>
            <a:r>
              <a:rPr lang="en-US" sz="2600" b="1" i="1" dirty="0"/>
              <a:t>Counties are not just implementers—they are coordination hubs.</a:t>
            </a:r>
          </a:p>
        </p:txBody>
      </p:sp>
    </p:spTree>
    <p:extLst>
      <p:ext uri="{BB962C8B-B14F-4D97-AF65-F5344CB8AC3E}">
        <p14:creationId xmlns:p14="http://schemas.microsoft.com/office/powerpoint/2010/main" val="3373872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AE799-637C-EC73-0E24-A09172BC6E77}"/>
              </a:ext>
            </a:extLst>
          </p:cNvPr>
          <p:cNvSpPr>
            <a:spLocks noGrp="1"/>
          </p:cNvSpPr>
          <p:nvPr>
            <p:ph type="title"/>
          </p:nvPr>
        </p:nvSpPr>
        <p:spPr/>
        <p:txBody>
          <a:bodyPr anchor="t">
            <a:normAutofit/>
          </a:bodyPr>
          <a:lstStyle/>
          <a:p>
            <a:pPr>
              <a:lnSpc>
                <a:spcPct val="90000"/>
              </a:lnSpc>
            </a:pPr>
            <a:r>
              <a:rPr lang="en-US" sz="2400" b="1" dirty="0"/>
              <a:t>What is Working and What Needs Strengthening</a:t>
            </a:r>
          </a:p>
        </p:txBody>
      </p:sp>
      <p:pic>
        <p:nvPicPr>
          <p:cNvPr id="5" name="Content Placeholder 4" descr="Team of colleagues analyzing charts">
            <a:extLst>
              <a:ext uri="{FF2B5EF4-FFF2-40B4-BE49-F238E27FC236}">
                <a16:creationId xmlns:a16="http://schemas.microsoft.com/office/drawing/2014/main" id="{34F21C41-51FD-459E-9681-A0975877D6C9}"/>
              </a:ext>
            </a:extLst>
          </p:cNvPr>
          <p:cNvPicPr>
            <a:picLocks noGrp="1" noChangeAspect="1"/>
          </p:cNvPicPr>
          <p:nvPr>
            <p:ph type="pic" sz="quarter" idx="13"/>
          </p:nvPr>
        </p:nvPicPr>
        <p:blipFill>
          <a:blip r:embed="rId3"/>
          <a:srcRect l="14072" r="14072"/>
          <a:stretch>
            <a:fillRect/>
          </a:stretch>
        </p:blipFill>
        <p:spPr>
          <a:xfrm>
            <a:off x="569143" y="1634354"/>
            <a:ext cx="4274130" cy="3963682"/>
          </a:xfrm>
        </p:spPr>
      </p:pic>
      <p:sp>
        <p:nvSpPr>
          <p:cNvPr id="4" name="Content Placeholder 3">
            <a:extLst>
              <a:ext uri="{FF2B5EF4-FFF2-40B4-BE49-F238E27FC236}">
                <a16:creationId xmlns:a16="http://schemas.microsoft.com/office/drawing/2014/main" id="{D35D87B8-84EE-E5E6-AEE2-1F0A89D8C873}"/>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39513" y="685800"/>
            <a:ext cx="6266688" cy="5541263"/>
          </a:xfrm>
        </p:spPr>
        <p:txBody>
          <a:bodyPr>
            <a:noAutofit/>
          </a:bodyPr>
          <a:lstStyle/>
          <a:p>
            <a:pPr marL="0" indent="0">
              <a:spcBef>
                <a:spcPts val="2500"/>
              </a:spcBef>
              <a:buNone/>
            </a:pPr>
            <a:r>
              <a:rPr lang="en-US" sz="2200" b="1" dirty="0"/>
              <a:t>There is real progress to build on</a:t>
            </a:r>
            <a:r>
              <a:rPr lang="en-US" sz="1800" b="1" dirty="0"/>
              <a:t>; </a:t>
            </a:r>
            <a:r>
              <a:rPr lang="en-US" sz="2000" dirty="0"/>
              <a:t>Visible and strong government leadership and enhanced inter-ministerial collaboration provide a solid foundation for implementation.</a:t>
            </a:r>
          </a:p>
          <a:p>
            <a:pPr marL="0" indent="0">
              <a:spcBef>
                <a:spcPts val="2500"/>
              </a:spcBef>
              <a:buFont typeface="Arial" panose="020B0604020202020204" pitchFamily="34" charset="0"/>
              <a:buNone/>
            </a:pPr>
            <a:r>
              <a:rPr lang="en-US" sz="2000" b="1" dirty="0"/>
              <a:t>Data and Engagement Improvements: </a:t>
            </a:r>
            <a:r>
              <a:rPr lang="en-US" sz="2000" dirty="0"/>
              <a:t>Improved </a:t>
            </a:r>
            <a:r>
              <a:rPr lang="en-US" sz="1800" dirty="0"/>
              <a:t>data availability and</a:t>
            </a:r>
          </a:p>
          <a:p>
            <a:pPr marL="0" lvl="1" indent="0">
              <a:buFont typeface="Arial" panose="020B0604020202020204" pitchFamily="34" charset="0"/>
              <a:buNone/>
            </a:pPr>
            <a:r>
              <a:rPr lang="en-US" sz="2000" b="1" dirty="0"/>
              <a:t>Growing  youth and community engagement </a:t>
            </a:r>
          </a:p>
          <a:p>
            <a:pPr marL="0" lvl="1" indent="0">
              <a:buFont typeface="Arial" panose="020B0604020202020204" pitchFamily="34" charset="0"/>
              <a:buNone/>
            </a:pPr>
            <a:endParaRPr lang="en-US" sz="1800" b="1" dirty="0"/>
          </a:p>
          <a:p>
            <a:pPr marL="0" lvl="1" indent="0">
              <a:buNone/>
            </a:pPr>
            <a:r>
              <a:rPr lang="en-US" sz="2000" b="1" dirty="0"/>
              <a:t>At the same time, key coordination challenges persist</a:t>
            </a:r>
            <a:r>
              <a:rPr lang="en-US" sz="1800" dirty="0"/>
              <a:t>:</a:t>
            </a:r>
          </a:p>
          <a:p>
            <a:pPr marL="1200150" lvl="3" indent="-285750"/>
            <a:r>
              <a:rPr lang="en-US" sz="2000" dirty="0"/>
              <a:t>fragmented planning and reporting,</a:t>
            </a:r>
          </a:p>
          <a:p>
            <a:pPr marL="1200150" lvl="3" indent="-285750"/>
            <a:r>
              <a:rPr lang="en-US" sz="2000" dirty="0"/>
              <a:t>overlapping coordination forums,</a:t>
            </a:r>
          </a:p>
          <a:p>
            <a:pPr marL="1200150" lvl="3" indent="-285750"/>
            <a:r>
              <a:rPr lang="en-US" sz="2000" dirty="0"/>
              <a:t>weak follow‑through on agreed actions,</a:t>
            </a:r>
          </a:p>
          <a:p>
            <a:pPr marL="1200150" lvl="3" indent="-285750"/>
            <a:r>
              <a:rPr lang="en-US" sz="2000" dirty="0"/>
              <a:t>uneven county coordination capacity.</a:t>
            </a:r>
          </a:p>
          <a:p>
            <a:pPr marL="0" lvl="1" indent="0">
              <a:buNone/>
            </a:pPr>
            <a:endParaRPr lang="en-US" sz="2000" dirty="0"/>
          </a:p>
          <a:p>
            <a:pPr marL="0" lvl="1" indent="0">
              <a:buNone/>
            </a:pPr>
            <a:r>
              <a:rPr lang="en-US" sz="1800" b="1" i="1" dirty="0"/>
              <a:t>Coordination exists—but it must evolve from coordination as conversation to coordination as execution.</a:t>
            </a:r>
          </a:p>
        </p:txBody>
      </p:sp>
    </p:spTree>
    <p:extLst>
      <p:ext uri="{BB962C8B-B14F-4D97-AF65-F5344CB8AC3E}">
        <p14:creationId xmlns:p14="http://schemas.microsoft.com/office/powerpoint/2010/main" val="2605169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BE41E-786C-A3F5-4650-7F42550BF28E}"/>
              </a:ext>
            </a:extLst>
          </p:cNvPr>
          <p:cNvSpPr>
            <a:spLocks noGrp="1"/>
          </p:cNvSpPr>
          <p:nvPr>
            <p:ph type="title"/>
          </p:nvPr>
        </p:nvSpPr>
        <p:spPr/>
        <p:txBody>
          <a:bodyPr anchor="t">
            <a:normAutofit/>
          </a:bodyPr>
          <a:lstStyle/>
          <a:p>
            <a:pPr>
              <a:lnSpc>
                <a:spcPct val="90000"/>
              </a:lnSpc>
            </a:pPr>
            <a:r>
              <a:rPr lang="en-US" sz="2400" b="1" dirty="0"/>
              <a:t>Priority Actions to Strengthen Coordination &amp; Governance</a:t>
            </a:r>
          </a:p>
        </p:txBody>
      </p:sp>
      <p:pic>
        <p:nvPicPr>
          <p:cNvPr id="5" name="Content Placeholder 4" descr="High angle view of a group of diverse businesspeople going over charts and graphs during a meeting together around an office table">
            <a:extLst>
              <a:ext uri="{FF2B5EF4-FFF2-40B4-BE49-F238E27FC236}">
                <a16:creationId xmlns:a16="http://schemas.microsoft.com/office/drawing/2014/main" id="{ECC00483-9F73-4354-892D-2DFBC953FBA9}"/>
              </a:ext>
            </a:extLst>
          </p:cNvPr>
          <p:cNvPicPr>
            <a:picLocks noGrp="1" noChangeAspect="1"/>
          </p:cNvPicPr>
          <p:nvPr>
            <p:ph type="pic" sz="quarter" idx="13"/>
          </p:nvPr>
        </p:nvPicPr>
        <p:blipFill>
          <a:blip r:embed="rId3"/>
          <a:srcRect l="14046" r="14046"/>
          <a:stretch>
            <a:fillRect/>
          </a:stretch>
        </p:blipFill>
        <p:spPr>
          <a:xfrm>
            <a:off x="678871" y="2173850"/>
            <a:ext cx="4274130" cy="3577726"/>
          </a:xfrm>
        </p:spPr>
      </p:pic>
      <p:sp>
        <p:nvSpPr>
          <p:cNvPr id="4" name="Content Placeholder 3">
            <a:extLst>
              <a:ext uri="{FF2B5EF4-FFF2-40B4-BE49-F238E27FC236}">
                <a16:creationId xmlns:a16="http://schemas.microsoft.com/office/drawing/2014/main" id="{E7FAFCC1-67A1-CD72-A7B0-3BAC4FAEF192}"/>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12080" y="685800"/>
            <a:ext cx="6611111" cy="6025896"/>
          </a:xfrm>
        </p:spPr>
        <p:txBody>
          <a:bodyPr>
            <a:noAutofit/>
          </a:bodyPr>
          <a:lstStyle/>
          <a:p>
            <a:pPr marL="0" indent="0">
              <a:spcBef>
                <a:spcPts val="2500"/>
              </a:spcBef>
              <a:buFont typeface="Arial" panose="020B0604020202020204" pitchFamily="34" charset="0"/>
              <a:buNone/>
            </a:pPr>
            <a:r>
              <a:rPr lang="en-US" sz="2000" b="1" dirty="0"/>
              <a:t>Strengthen Government Coordination ,governance &amp; accountab</a:t>
            </a:r>
            <a:r>
              <a:rPr lang="en-US" sz="1800" b="1" dirty="0"/>
              <a:t>ility : </a:t>
            </a:r>
            <a:r>
              <a:rPr lang="en-US" sz="1800" dirty="0"/>
              <a:t>Reinforce government-led coordination with clear mandates, leadership, Define decision‑making authority and ownership of follow‑up actions and reporting lines to ensure coherence and accountability.</a:t>
            </a:r>
            <a:endParaRPr lang="en-US" sz="1800" b="1" dirty="0"/>
          </a:p>
          <a:p>
            <a:pPr marL="0" lvl="1" indent="0">
              <a:buNone/>
            </a:pPr>
            <a:r>
              <a:rPr lang="en-US" sz="2000" b="1" dirty="0"/>
              <a:t>Use of data/evidence for coordination and </a:t>
            </a:r>
            <a:r>
              <a:rPr lang="en-US" sz="2000" b="1" dirty="0" err="1"/>
              <a:t>learing</a:t>
            </a:r>
            <a:r>
              <a:rPr lang="en-US" sz="2000" b="1" dirty="0"/>
              <a:t>- </a:t>
            </a:r>
            <a:r>
              <a:rPr lang="en-US" sz="1800" dirty="0"/>
              <a:t>to guide decisions&amp; and collective problem‑solving when challenges arise</a:t>
            </a:r>
            <a:endParaRPr lang="en-US" sz="1800" b="1" dirty="0"/>
          </a:p>
          <a:p>
            <a:pPr marL="0" lvl="1" indent="0">
              <a:buNone/>
            </a:pPr>
            <a:r>
              <a:rPr lang="en-US" sz="2000" b="1" dirty="0"/>
              <a:t>Structured Partner Engagement</a:t>
            </a:r>
            <a:r>
              <a:rPr lang="en-US" sz="1800" b="1" dirty="0"/>
              <a:t>: </a:t>
            </a:r>
            <a:r>
              <a:rPr lang="en-US" sz="1800" dirty="0"/>
              <a:t>Align technical assistance, financing, and support with national and county priorities while avoiding parallel systems.</a:t>
            </a:r>
          </a:p>
          <a:p>
            <a:pPr marL="0" lvl="1" indent="0">
              <a:buNone/>
            </a:pPr>
            <a:r>
              <a:rPr lang="en-US" sz="1800" b="1" dirty="0"/>
              <a:t>National-County Alignment: </a:t>
            </a:r>
            <a:r>
              <a:rPr lang="en-US" sz="1800" dirty="0"/>
              <a:t>Enhance joint planning, regular reviews and escalation pathways to support counties with guidance and accountability expectations.</a:t>
            </a:r>
          </a:p>
          <a:p>
            <a:pPr marL="0" indent="0">
              <a:spcBef>
                <a:spcPts val="2500"/>
              </a:spcBef>
              <a:buFont typeface="Arial" panose="020B0604020202020204" pitchFamily="34" charset="0"/>
              <a:buNone/>
            </a:pPr>
            <a:r>
              <a:rPr lang="en-US" sz="2000" b="1" dirty="0"/>
              <a:t>Institutionalize Accountability</a:t>
            </a:r>
            <a:r>
              <a:rPr lang="en-US" sz="1800" b="1" dirty="0"/>
              <a:t>: </a:t>
            </a:r>
            <a:r>
              <a:rPr lang="en-US" sz="1800" dirty="0"/>
              <a:t>Establish mechanisms to track commitments, timelines, and responsibilities using monitoring platforms for follow-up.</a:t>
            </a:r>
          </a:p>
          <a:p>
            <a:pPr marL="0" lvl="1" indent="0">
              <a:buNone/>
            </a:pPr>
            <a:r>
              <a:rPr lang="en-US" sz="1800" b="1" dirty="0" err="1"/>
              <a:t>Rationalise</a:t>
            </a:r>
            <a:r>
              <a:rPr lang="en-US" sz="1800" b="1" dirty="0"/>
              <a:t> and Strengthening Coordination Platforms</a:t>
            </a:r>
          </a:p>
          <a:p>
            <a:pPr marL="0" lvl="1" indent="0">
              <a:buNone/>
            </a:pPr>
            <a:endParaRPr lang="en-US" sz="1800" b="1" dirty="0"/>
          </a:p>
          <a:p>
            <a:pPr marL="0" lvl="1" indent="0">
              <a:buNone/>
            </a:pPr>
            <a:r>
              <a:rPr lang="en-US" sz="2000" b="1" dirty="0"/>
              <a:t>Capacity Strengthening </a:t>
            </a:r>
            <a:r>
              <a:rPr lang="en-US" sz="1800" dirty="0"/>
              <a:t>for Multisectoral Coordination</a:t>
            </a:r>
          </a:p>
        </p:txBody>
      </p:sp>
    </p:spTree>
    <p:extLst>
      <p:ext uri="{BB962C8B-B14F-4D97-AF65-F5344CB8AC3E}">
        <p14:creationId xmlns:p14="http://schemas.microsoft.com/office/powerpoint/2010/main" val="8847019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50932-F0D2-D011-570E-17E5B08BD7CB}"/>
              </a:ext>
            </a:extLst>
          </p:cNvPr>
          <p:cNvSpPr>
            <a:spLocks noGrp="1"/>
          </p:cNvSpPr>
          <p:nvPr>
            <p:ph type="title"/>
          </p:nvPr>
        </p:nvSpPr>
        <p:spPr>
          <a:xfrm>
            <a:off x="678872" y="566928"/>
            <a:ext cx="10827328" cy="612648"/>
          </a:xfrm>
        </p:spPr>
        <p:txBody>
          <a:bodyPr>
            <a:normAutofit/>
          </a:bodyPr>
          <a:lstStyle/>
          <a:p>
            <a:pPr algn="ctr"/>
            <a:r>
              <a:rPr lang="en-US" sz="3600" b="1" dirty="0"/>
              <a:t>Conclusion </a:t>
            </a:r>
          </a:p>
        </p:txBody>
      </p:sp>
      <p:sp>
        <p:nvSpPr>
          <p:cNvPr id="3" name="Content Placeholder 2">
            <a:extLst>
              <a:ext uri="{FF2B5EF4-FFF2-40B4-BE49-F238E27FC236}">
                <a16:creationId xmlns:a16="http://schemas.microsoft.com/office/drawing/2014/main" id="{08F0A0C6-2412-7A19-1C0C-BB7FEB63F17B}"/>
              </a:ext>
            </a:extLst>
          </p:cNvPr>
          <p:cNvSpPr>
            <a:spLocks noGrp="1"/>
          </p:cNvSpPr>
          <p:nvPr>
            <p:ph idx="1"/>
          </p:nvPr>
        </p:nvSpPr>
        <p:spPr>
          <a:xfrm>
            <a:off x="1088136" y="1463040"/>
            <a:ext cx="10418064" cy="4892040"/>
          </a:xfrm>
        </p:spPr>
        <p:txBody>
          <a:bodyPr>
            <a:normAutofit lnSpcReduction="10000"/>
          </a:bodyPr>
          <a:lstStyle/>
          <a:p>
            <a:r>
              <a:rPr lang="en-US" dirty="0"/>
              <a:t>The Triple Threat response is strongest when:</a:t>
            </a:r>
          </a:p>
          <a:p>
            <a:pPr lvl="2"/>
            <a:r>
              <a:rPr lang="en-US" sz="2100" dirty="0"/>
              <a:t>government leadership is clear,</a:t>
            </a:r>
          </a:p>
          <a:p>
            <a:pPr lvl="2"/>
            <a:r>
              <a:rPr lang="en-US" sz="2100" dirty="0"/>
              <a:t>partners are aligned,</a:t>
            </a:r>
          </a:p>
          <a:p>
            <a:pPr lvl="2"/>
            <a:r>
              <a:rPr lang="en-US" sz="2100" dirty="0"/>
              <a:t>counties are empowered and </a:t>
            </a:r>
          </a:p>
          <a:p>
            <a:pPr lvl="2"/>
            <a:r>
              <a:rPr lang="en-US" sz="2100" dirty="0"/>
              <a:t>coordination is disciplined and accountable.</a:t>
            </a:r>
          </a:p>
          <a:p>
            <a:r>
              <a:rPr lang="en-US" dirty="0"/>
              <a:t>This meeting is an opportunity to reinforce how we coordinate, collaborate and deliver—together</a:t>
            </a:r>
          </a:p>
          <a:p>
            <a:pPr marL="0" indent="0">
              <a:buNone/>
            </a:pPr>
            <a:endParaRPr lang="en-US" dirty="0"/>
          </a:p>
          <a:p>
            <a:r>
              <a:rPr lang="en-US" dirty="0"/>
              <a:t>Leadership is clear. Partnerships are strong</a:t>
            </a:r>
          </a:p>
          <a:p>
            <a:pPr marL="0" indent="0">
              <a:buNone/>
            </a:pPr>
            <a:endParaRPr lang="en-US" dirty="0"/>
          </a:p>
          <a:p>
            <a:r>
              <a:rPr lang="en-US" dirty="0"/>
              <a:t>Now is the time to </a:t>
            </a:r>
            <a:r>
              <a:rPr lang="en-US" b="1" i="1" dirty="0"/>
              <a:t>turn coordination into coordinated action </a:t>
            </a:r>
            <a:r>
              <a:rPr lang="en-US" dirty="0"/>
              <a:t>for impactful and sustained outcomes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472379936"/>
      </p:ext>
    </p:extLst>
  </p:cSld>
  <p:clrMapOvr>
    <a:masterClrMapping/>
  </p:clrMapOvr>
</p:sld>
</file>

<file path=ppt/theme/theme1.xml><?xml version="1.0" encoding="utf-8"?>
<a:theme xmlns:a="http://schemas.openxmlformats.org/drawingml/2006/main" name="Northern lights">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ustom 13">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rthern Lights_win32_LW_v8" id="{3A4E34A6-668B-44CB-918B-D16B4D66424F}" vid="{9B1B68C5-1665-4FCB-8595-B203B3662C88}"/>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c2e1cf9b-e1b6-44eb-8021-428c292d3eb5}" enabled="0" method="" siteId="{c2e1cf9b-e1b6-44eb-8021-428c292d3eb5}" removed="1"/>
</clbl:labelList>
</file>

<file path=docProps/app.xml><?xml version="1.0" encoding="utf-8"?>
<Properties xmlns="http://schemas.openxmlformats.org/officeDocument/2006/extended-properties" xmlns:vt="http://schemas.openxmlformats.org/officeDocument/2006/docPropsVTypes">
  <TotalTime>415</TotalTime>
  <Words>2501</Words>
  <Application>Microsoft Office PowerPoint</Application>
  <PresentationFormat>Widescreen</PresentationFormat>
  <Paragraphs>87</Paragraphs>
  <Slides>9</Slides>
  <Notes>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vt:i4>
      </vt:variant>
    </vt:vector>
  </HeadingPairs>
  <TitlesOfParts>
    <vt:vector size="17" baseType="lpstr">
      <vt:lpstr>Aptos</vt:lpstr>
      <vt:lpstr>Aptos Display</vt:lpstr>
      <vt:lpstr>Arial</vt:lpstr>
      <vt:lpstr>Avenir Next LT Pro</vt:lpstr>
      <vt:lpstr>Calibri</vt:lpstr>
      <vt:lpstr>Wingdings</vt:lpstr>
      <vt:lpstr>Northern lights</vt:lpstr>
      <vt:lpstr>Office Theme</vt:lpstr>
      <vt:lpstr>PowerPoint Presentation</vt:lpstr>
      <vt:lpstr> Purpose    Presentation focus - multisectoral coordination and governance—not as theory, but as how we work together more effectively across ministries, counties, and partners.   This presentation is therefore about:  1. how coordination should function in practice, 2. How government leadership and partner engagement align and 3. what we need to do differently going forward to deliver results.  </vt:lpstr>
      <vt:lpstr>Why Coordination Matters for the Triple Threat</vt:lpstr>
      <vt:lpstr>Government Leadership at the Core of the Triple Threat Response</vt:lpstr>
      <vt:lpstr>An Evolving Multi-Stakeholder Response Beyond Government</vt:lpstr>
      <vt:lpstr>Counties as the Coordination Convergence Point</vt:lpstr>
      <vt:lpstr>What is Working and What Needs Strengthening</vt:lpstr>
      <vt:lpstr>Priority Actions to Strengthen Coordination &amp; Governance</vt:lpstr>
      <vt:lpstr>Conclusion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BundeL@unaids.org</dc:creator>
  <cp:lastModifiedBy>Irene Gomba</cp:lastModifiedBy>
  <cp:revision>8</cp:revision>
  <dcterms:modified xsi:type="dcterms:W3CDTF">2026-04-24T11:10:46Z</dcterms:modified>
</cp:coreProperties>
</file>