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6253" r:id="rId3"/>
    <p:sldId id="6226" r:id="rId4"/>
    <p:sldId id="6246" r:id="rId5"/>
    <p:sldId id="6233" r:id="rId6"/>
    <p:sldId id="6252" r:id="rId7"/>
    <p:sldId id="6247" r:id="rId8"/>
    <p:sldId id="6248" r:id="rId9"/>
    <p:sldId id="6250" r:id="rId10"/>
    <p:sldId id="6255" r:id="rId11"/>
    <p:sldId id="26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619DE3-0533-49D0-B227-D00149990F7D}" v="79" dt="2026-04-22T13:13:56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740" autoAdjust="0"/>
  </p:normalViewPr>
  <p:slideViewPr>
    <p:cSldViewPr snapToGrid="0">
      <p:cViewPr varScale="1">
        <p:scale>
          <a:sx n="68" d="100"/>
          <a:sy n="68" d="100"/>
        </p:scale>
        <p:origin x="11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image" Target="../media/image9.svg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image" Target="../media/image9.svg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045474-86CF-44F7-BF1D-548A7DCD285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EA46F1F-4342-4E89-9587-B9BC247EDEA7}">
      <dgm:prSet/>
      <dgm:spPr/>
      <dgm:t>
        <a:bodyPr/>
        <a:lstStyle/>
        <a:p>
          <a:r>
            <a:rPr lang="en-US" dirty="0"/>
            <a:t>Disconnected data systems across sectors</a:t>
          </a:r>
        </a:p>
      </dgm:t>
    </dgm:pt>
    <dgm:pt modelId="{E06F56F8-A2C7-4DE1-8C0A-02ECF4BA4630}" type="parTrans" cxnId="{7FF27A61-7349-473E-A9EC-A0D348478117}">
      <dgm:prSet/>
      <dgm:spPr/>
      <dgm:t>
        <a:bodyPr/>
        <a:lstStyle/>
        <a:p>
          <a:endParaRPr lang="en-US"/>
        </a:p>
      </dgm:t>
    </dgm:pt>
    <dgm:pt modelId="{FAF1B001-4844-4955-9A5E-29A3487F92BD}" type="sibTrans" cxnId="{7FF27A61-7349-473E-A9EC-A0D348478117}">
      <dgm:prSet/>
      <dgm:spPr/>
      <dgm:t>
        <a:bodyPr/>
        <a:lstStyle/>
        <a:p>
          <a:endParaRPr lang="en-US"/>
        </a:p>
      </dgm:t>
    </dgm:pt>
    <dgm:pt modelId="{742C1396-3517-46A1-A86B-227F8D579E67}">
      <dgm:prSet/>
      <dgm:spPr/>
      <dgm:t>
        <a:bodyPr/>
        <a:lstStyle/>
        <a:p>
          <a:r>
            <a:rPr lang="en-US" dirty="0"/>
            <a:t>Limited packaging of evidence into usable formats.</a:t>
          </a:r>
        </a:p>
      </dgm:t>
    </dgm:pt>
    <dgm:pt modelId="{BFDF8AB8-9BBB-47A2-96A9-600FB54AF96F}" type="parTrans" cxnId="{F9887131-D1BE-4AEF-8272-A8941426A66B}">
      <dgm:prSet/>
      <dgm:spPr/>
      <dgm:t>
        <a:bodyPr/>
        <a:lstStyle/>
        <a:p>
          <a:endParaRPr lang="en-US"/>
        </a:p>
      </dgm:t>
    </dgm:pt>
    <dgm:pt modelId="{097C2753-A765-47DD-A271-C2961910A4AB}" type="sibTrans" cxnId="{F9887131-D1BE-4AEF-8272-A8941426A66B}">
      <dgm:prSet/>
      <dgm:spPr/>
      <dgm:t>
        <a:bodyPr/>
        <a:lstStyle/>
        <a:p>
          <a:endParaRPr lang="en-US"/>
        </a:p>
      </dgm:t>
    </dgm:pt>
    <dgm:pt modelId="{2B022864-68C3-4590-9130-55EE1B9E2BD4}">
      <dgm:prSet/>
      <dgm:spPr/>
      <dgm:t>
        <a:bodyPr/>
        <a:lstStyle/>
        <a:p>
          <a:r>
            <a:rPr lang="en-US" dirty="0"/>
            <a:t>Weak knowledge-sharing platforms, limited information to the public </a:t>
          </a:r>
        </a:p>
      </dgm:t>
    </dgm:pt>
    <dgm:pt modelId="{745DB656-5317-48B1-B116-52E8B8FCEFC4}" type="parTrans" cxnId="{3AECFC85-808E-4B8E-97C2-A5C0B38A8193}">
      <dgm:prSet/>
      <dgm:spPr/>
      <dgm:t>
        <a:bodyPr/>
        <a:lstStyle/>
        <a:p>
          <a:endParaRPr lang="en-US"/>
        </a:p>
      </dgm:t>
    </dgm:pt>
    <dgm:pt modelId="{1F4071DC-56ED-412B-AC96-2E2D703A586E}" type="sibTrans" cxnId="{3AECFC85-808E-4B8E-97C2-A5C0B38A8193}">
      <dgm:prSet/>
      <dgm:spPr/>
      <dgm:t>
        <a:bodyPr/>
        <a:lstStyle/>
        <a:p>
          <a:endParaRPr lang="en-US"/>
        </a:p>
      </dgm:t>
    </dgm:pt>
    <dgm:pt modelId="{FEAD1761-D135-439F-8B0D-AA0E4BCD868F}">
      <dgm:prSet/>
      <dgm:spPr/>
      <dgm:t>
        <a:bodyPr/>
        <a:lstStyle/>
        <a:p>
          <a:r>
            <a:rPr lang="en-US" dirty="0"/>
            <a:t>Underutilization of data for decision-making</a:t>
          </a:r>
        </a:p>
      </dgm:t>
    </dgm:pt>
    <dgm:pt modelId="{5E387F3C-8B88-4789-B09A-0496BB1266A8}" type="parTrans" cxnId="{F8C2FE4C-EBA5-4954-A0C1-5B8670407DB6}">
      <dgm:prSet/>
      <dgm:spPr/>
      <dgm:t>
        <a:bodyPr/>
        <a:lstStyle/>
        <a:p>
          <a:endParaRPr lang="en-US"/>
        </a:p>
      </dgm:t>
    </dgm:pt>
    <dgm:pt modelId="{A744421A-505C-46A8-9F56-B75D9CE5DAE4}" type="sibTrans" cxnId="{F8C2FE4C-EBA5-4954-A0C1-5B8670407DB6}">
      <dgm:prSet/>
      <dgm:spPr/>
      <dgm:t>
        <a:bodyPr/>
        <a:lstStyle/>
        <a:p>
          <a:endParaRPr lang="en-US"/>
        </a:p>
      </dgm:t>
    </dgm:pt>
    <dgm:pt modelId="{BAC5B767-8C24-43D7-A9AA-012239592FFF}" type="pres">
      <dgm:prSet presAssocID="{6C045474-86CF-44F7-BF1D-548A7DCD2857}" presName="root" presStyleCnt="0">
        <dgm:presLayoutVars>
          <dgm:dir/>
          <dgm:resizeHandles val="exact"/>
        </dgm:presLayoutVars>
      </dgm:prSet>
      <dgm:spPr/>
    </dgm:pt>
    <dgm:pt modelId="{6CE3056C-F27D-4893-8ED2-247FA03A06BF}" type="pres">
      <dgm:prSet presAssocID="{BEA46F1F-4342-4E89-9587-B9BC247EDEA7}" presName="compNode" presStyleCnt="0"/>
      <dgm:spPr/>
    </dgm:pt>
    <dgm:pt modelId="{947074BF-2C12-4644-A122-4B873A83397D}" type="pres">
      <dgm:prSet presAssocID="{BEA46F1F-4342-4E89-9587-B9BC247EDEA7}" presName="bgRect" presStyleLbl="bgShp" presStyleIdx="0" presStyleCnt="4"/>
      <dgm:spPr/>
    </dgm:pt>
    <dgm:pt modelId="{DEBF08C3-7C09-4BD7-8E4E-D64EFEC8FCB9}" type="pres">
      <dgm:prSet presAssocID="{BEA46F1F-4342-4E89-9587-B9BC247EDEA7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4A36ACDF-5F5D-4031-8EDD-B63FF3562E50}" type="pres">
      <dgm:prSet presAssocID="{BEA46F1F-4342-4E89-9587-B9BC247EDEA7}" presName="spaceRect" presStyleCnt="0"/>
      <dgm:spPr/>
    </dgm:pt>
    <dgm:pt modelId="{66E3D06D-3494-4E54-8BC1-E1F149E1086F}" type="pres">
      <dgm:prSet presAssocID="{BEA46F1F-4342-4E89-9587-B9BC247EDEA7}" presName="parTx" presStyleLbl="revTx" presStyleIdx="0" presStyleCnt="4">
        <dgm:presLayoutVars>
          <dgm:chMax val="0"/>
          <dgm:chPref val="0"/>
        </dgm:presLayoutVars>
      </dgm:prSet>
      <dgm:spPr/>
    </dgm:pt>
    <dgm:pt modelId="{77D0ED97-15FC-4FCF-B090-53B43EB0AD06}" type="pres">
      <dgm:prSet presAssocID="{FAF1B001-4844-4955-9A5E-29A3487F92BD}" presName="sibTrans" presStyleCnt="0"/>
      <dgm:spPr/>
    </dgm:pt>
    <dgm:pt modelId="{CFCCACD7-BD0C-4DBD-ABD8-D283D7E25F01}" type="pres">
      <dgm:prSet presAssocID="{742C1396-3517-46A1-A86B-227F8D579E67}" presName="compNode" presStyleCnt="0"/>
      <dgm:spPr/>
    </dgm:pt>
    <dgm:pt modelId="{98871821-18C1-4072-894C-107494E817C6}" type="pres">
      <dgm:prSet presAssocID="{742C1396-3517-46A1-A86B-227F8D579E67}" presName="bgRect" presStyleLbl="bgShp" presStyleIdx="1" presStyleCnt="4"/>
      <dgm:spPr/>
    </dgm:pt>
    <dgm:pt modelId="{647610E0-C7CB-4D58-857B-BDC9F9966BBF}" type="pres">
      <dgm:prSet presAssocID="{742C1396-3517-46A1-A86B-227F8D579E67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576B50E4-1B72-4956-A130-ABAA375B3FA4}" type="pres">
      <dgm:prSet presAssocID="{742C1396-3517-46A1-A86B-227F8D579E67}" presName="spaceRect" presStyleCnt="0"/>
      <dgm:spPr/>
    </dgm:pt>
    <dgm:pt modelId="{6D4C53B7-0170-43DD-AEF0-51C2B5E3BDF6}" type="pres">
      <dgm:prSet presAssocID="{742C1396-3517-46A1-A86B-227F8D579E67}" presName="parTx" presStyleLbl="revTx" presStyleIdx="1" presStyleCnt="4">
        <dgm:presLayoutVars>
          <dgm:chMax val="0"/>
          <dgm:chPref val="0"/>
        </dgm:presLayoutVars>
      </dgm:prSet>
      <dgm:spPr/>
    </dgm:pt>
    <dgm:pt modelId="{60A135F3-C87B-4A57-8CFC-EDBE8623C51C}" type="pres">
      <dgm:prSet presAssocID="{097C2753-A765-47DD-A271-C2961910A4AB}" presName="sibTrans" presStyleCnt="0"/>
      <dgm:spPr/>
    </dgm:pt>
    <dgm:pt modelId="{AFFF4754-DC22-470A-95C6-904F2E875997}" type="pres">
      <dgm:prSet presAssocID="{2B022864-68C3-4590-9130-55EE1B9E2BD4}" presName="compNode" presStyleCnt="0"/>
      <dgm:spPr/>
    </dgm:pt>
    <dgm:pt modelId="{ADCA54AF-5AD1-4812-AB58-B0F73EBE4C98}" type="pres">
      <dgm:prSet presAssocID="{2B022864-68C3-4590-9130-55EE1B9E2BD4}" presName="bgRect" presStyleLbl="bgShp" presStyleIdx="2" presStyleCnt="4"/>
      <dgm:spPr/>
    </dgm:pt>
    <dgm:pt modelId="{7620378C-05EF-45E1-935C-A37CBDA841A0}" type="pres">
      <dgm:prSet presAssocID="{2B022864-68C3-4590-9130-55EE1B9E2BD4}" presName="iconRect" presStyleLbl="node1" presStyleIdx="2" presStyleCnt="4"/>
      <dgm:spPr>
        <a:ln>
          <a:noFill/>
        </a:ln>
      </dgm:spPr>
    </dgm:pt>
    <dgm:pt modelId="{50EAF1D9-D362-4A7E-A1EE-F2F0F854304F}" type="pres">
      <dgm:prSet presAssocID="{2B022864-68C3-4590-9130-55EE1B9E2BD4}" presName="spaceRect" presStyleCnt="0"/>
      <dgm:spPr/>
    </dgm:pt>
    <dgm:pt modelId="{D9632CDA-19FD-43C7-9847-93D97175EE1C}" type="pres">
      <dgm:prSet presAssocID="{2B022864-68C3-4590-9130-55EE1B9E2BD4}" presName="parTx" presStyleLbl="revTx" presStyleIdx="2" presStyleCnt="4">
        <dgm:presLayoutVars>
          <dgm:chMax val="0"/>
          <dgm:chPref val="0"/>
        </dgm:presLayoutVars>
      </dgm:prSet>
      <dgm:spPr/>
    </dgm:pt>
    <dgm:pt modelId="{C85D0881-3FB1-44F1-B79B-97B6C160CE98}" type="pres">
      <dgm:prSet presAssocID="{1F4071DC-56ED-412B-AC96-2E2D703A586E}" presName="sibTrans" presStyleCnt="0"/>
      <dgm:spPr/>
    </dgm:pt>
    <dgm:pt modelId="{F8663587-283C-42F6-AF57-8EAAD40C58AF}" type="pres">
      <dgm:prSet presAssocID="{FEAD1761-D135-439F-8B0D-AA0E4BCD868F}" presName="compNode" presStyleCnt="0"/>
      <dgm:spPr/>
    </dgm:pt>
    <dgm:pt modelId="{0A862F04-DB7D-455F-A4A1-B676DA9D315F}" type="pres">
      <dgm:prSet presAssocID="{FEAD1761-D135-439F-8B0D-AA0E4BCD868F}" presName="bgRect" presStyleLbl="bgShp" presStyleIdx="3" presStyleCnt="4"/>
      <dgm:spPr/>
    </dgm:pt>
    <dgm:pt modelId="{484A4DA5-1FC5-4610-8F7C-C48431169A61}" type="pres">
      <dgm:prSet presAssocID="{FEAD1761-D135-439F-8B0D-AA0E4BCD868F}" presName="iconRect" presStyleLbl="node1" presStyleIdx="3" presStyleCnt="4"/>
      <dgm:spPr>
        <a:ln>
          <a:noFill/>
        </a:ln>
      </dgm:spPr>
    </dgm:pt>
    <dgm:pt modelId="{D5A6DA63-5516-42CB-9705-E7EFE558E7C5}" type="pres">
      <dgm:prSet presAssocID="{FEAD1761-D135-439F-8B0D-AA0E4BCD868F}" presName="spaceRect" presStyleCnt="0"/>
      <dgm:spPr/>
    </dgm:pt>
    <dgm:pt modelId="{49D05799-9F1D-49EA-BB29-56AEC79F2395}" type="pres">
      <dgm:prSet presAssocID="{FEAD1761-D135-439F-8B0D-AA0E4BCD868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0569A2A-DAC8-4A5D-AA8A-1FE40E5BD28E}" type="presOf" srcId="{2B022864-68C3-4590-9130-55EE1B9E2BD4}" destId="{D9632CDA-19FD-43C7-9847-93D97175EE1C}" srcOrd="0" destOrd="0" presId="urn:microsoft.com/office/officeart/2018/2/layout/IconVerticalSolidList"/>
    <dgm:cxn modelId="{DA8D8E30-E753-43E2-8520-8B6CA525021B}" type="presOf" srcId="{742C1396-3517-46A1-A86B-227F8D579E67}" destId="{6D4C53B7-0170-43DD-AEF0-51C2B5E3BDF6}" srcOrd="0" destOrd="0" presId="urn:microsoft.com/office/officeart/2018/2/layout/IconVerticalSolidList"/>
    <dgm:cxn modelId="{F9887131-D1BE-4AEF-8272-A8941426A66B}" srcId="{6C045474-86CF-44F7-BF1D-548A7DCD2857}" destId="{742C1396-3517-46A1-A86B-227F8D579E67}" srcOrd="1" destOrd="0" parTransId="{BFDF8AB8-9BBB-47A2-96A9-600FB54AF96F}" sibTransId="{097C2753-A765-47DD-A271-C2961910A4AB}"/>
    <dgm:cxn modelId="{7FF27A61-7349-473E-A9EC-A0D348478117}" srcId="{6C045474-86CF-44F7-BF1D-548A7DCD2857}" destId="{BEA46F1F-4342-4E89-9587-B9BC247EDEA7}" srcOrd="0" destOrd="0" parTransId="{E06F56F8-A2C7-4DE1-8C0A-02ECF4BA4630}" sibTransId="{FAF1B001-4844-4955-9A5E-29A3487F92BD}"/>
    <dgm:cxn modelId="{F8C2FE4C-EBA5-4954-A0C1-5B8670407DB6}" srcId="{6C045474-86CF-44F7-BF1D-548A7DCD2857}" destId="{FEAD1761-D135-439F-8B0D-AA0E4BCD868F}" srcOrd="3" destOrd="0" parTransId="{5E387F3C-8B88-4789-B09A-0496BB1266A8}" sibTransId="{A744421A-505C-46A8-9F56-B75D9CE5DAE4}"/>
    <dgm:cxn modelId="{3AECFC85-808E-4B8E-97C2-A5C0B38A8193}" srcId="{6C045474-86CF-44F7-BF1D-548A7DCD2857}" destId="{2B022864-68C3-4590-9130-55EE1B9E2BD4}" srcOrd="2" destOrd="0" parTransId="{745DB656-5317-48B1-B116-52E8B8FCEFC4}" sibTransId="{1F4071DC-56ED-412B-AC96-2E2D703A586E}"/>
    <dgm:cxn modelId="{39AA3D9A-3C26-45B1-B19A-83B6FE713356}" type="presOf" srcId="{BEA46F1F-4342-4E89-9587-B9BC247EDEA7}" destId="{66E3D06D-3494-4E54-8BC1-E1F149E1086F}" srcOrd="0" destOrd="0" presId="urn:microsoft.com/office/officeart/2018/2/layout/IconVerticalSolidList"/>
    <dgm:cxn modelId="{D901E9C9-784C-409D-AAC1-83F7F7DF1B36}" type="presOf" srcId="{6C045474-86CF-44F7-BF1D-548A7DCD2857}" destId="{BAC5B767-8C24-43D7-A9AA-012239592FFF}" srcOrd="0" destOrd="0" presId="urn:microsoft.com/office/officeart/2018/2/layout/IconVerticalSolidList"/>
    <dgm:cxn modelId="{E9213EEB-021B-4A7B-B218-4B6D47E71FE6}" type="presOf" srcId="{FEAD1761-D135-439F-8B0D-AA0E4BCD868F}" destId="{49D05799-9F1D-49EA-BB29-56AEC79F2395}" srcOrd="0" destOrd="0" presId="urn:microsoft.com/office/officeart/2018/2/layout/IconVerticalSolidList"/>
    <dgm:cxn modelId="{DFBB47A1-354B-4D44-BAB1-ACA5B5228606}" type="presParOf" srcId="{BAC5B767-8C24-43D7-A9AA-012239592FFF}" destId="{6CE3056C-F27D-4893-8ED2-247FA03A06BF}" srcOrd="0" destOrd="0" presId="urn:microsoft.com/office/officeart/2018/2/layout/IconVerticalSolidList"/>
    <dgm:cxn modelId="{4126F0B0-13DB-4F5F-BB6F-A6BD9E468D43}" type="presParOf" srcId="{6CE3056C-F27D-4893-8ED2-247FA03A06BF}" destId="{947074BF-2C12-4644-A122-4B873A83397D}" srcOrd="0" destOrd="0" presId="urn:microsoft.com/office/officeart/2018/2/layout/IconVerticalSolidList"/>
    <dgm:cxn modelId="{134FC011-8B9C-47BC-B5BE-95DCDE192896}" type="presParOf" srcId="{6CE3056C-F27D-4893-8ED2-247FA03A06BF}" destId="{DEBF08C3-7C09-4BD7-8E4E-D64EFEC8FCB9}" srcOrd="1" destOrd="0" presId="urn:microsoft.com/office/officeart/2018/2/layout/IconVerticalSolidList"/>
    <dgm:cxn modelId="{0C53844B-E3AA-4DB1-A10D-5C3B71321F50}" type="presParOf" srcId="{6CE3056C-F27D-4893-8ED2-247FA03A06BF}" destId="{4A36ACDF-5F5D-4031-8EDD-B63FF3562E50}" srcOrd="2" destOrd="0" presId="urn:microsoft.com/office/officeart/2018/2/layout/IconVerticalSolidList"/>
    <dgm:cxn modelId="{6E2E5BBD-D70C-4046-9983-6FECD073245E}" type="presParOf" srcId="{6CE3056C-F27D-4893-8ED2-247FA03A06BF}" destId="{66E3D06D-3494-4E54-8BC1-E1F149E1086F}" srcOrd="3" destOrd="0" presId="urn:microsoft.com/office/officeart/2018/2/layout/IconVerticalSolidList"/>
    <dgm:cxn modelId="{1A09FA04-B5C6-47D6-AE3F-6093061A9964}" type="presParOf" srcId="{BAC5B767-8C24-43D7-A9AA-012239592FFF}" destId="{77D0ED97-15FC-4FCF-B090-53B43EB0AD06}" srcOrd="1" destOrd="0" presId="urn:microsoft.com/office/officeart/2018/2/layout/IconVerticalSolidList"/>
    <dgm:cxn modelId="{6BA9A194-C4CE-4236-BC40-726D43E9BCCB}" type="presParOf" srcId="{BAC5B767-8C24-43D7-A9AA-012239592FFF}" destId="{CFCCACD7-BD0C-4DBD-ABD8-D283D7E25F01}" srcOrd="2" destOrd="0" presId="urn:microsoft.com/office/officeart/2018/2/layout/IconVerticalSolidList"/>
    <dgm:cxn modelId="{C7AA905A-A9C6-43AD-B30C-95E661117A5F}" type="presParOf" srcId="{CFCCACD7-BD0C-4DBD-ABD8-D283D7E25F01}" destId="{98871821-18C1-4072-894C-107494E817C6}" srcOrd="0" destOrd="0" presId="urn:microsoft.com/office/officeart/2018/2/layout/IconVerticalSolidList"/>
    <dgm:cxn modelId="{8BE4CA56-271C-4B4A-98A0-0B3676471D96}" type="presParOf" srcId="{CFCCACD7-BD0C-4DBD-ABD8-D283D7E25F01}" destId="{647610E0-C7CB-4D58-857B-BDC9F9966BBF}" srcOrd="1" destOrd="0" presId="urn:microsoft.com/office/officeart/2018/2/layout/IconVerticalSolidList"/>
    <dgm:cxn modelId="{CDED7D30-7BA2-40A7-A564-142E8245B1A1}" type="presParOf" srcId="{CFCCACD7-BD0C-4DBD-ABD8-D283D7E25F01}" destId="{576B50E4-1B72-4956-A130-ABAA375B3FA4}" srcOrd="2" destOrd="0" presId="urn:microsoft.com/office/officeart/2018/2/layout/IconVerticalSolidList"/>
    <dgm:cxn modelId="{B3F30BF8-19F4-4DE4-A945-42E96A680368}" type="presParOf" srcId="{CFCCACD7-BD0C-4DBD-ABD8-D283D7E25F01}" destId="{6D4C53B7-0170-43DD-AEF0-51C2B5E3BDF6}" srcOrd="3" destOrd="0" presId="urn:microsoft.com/office/officeart/2018/2/layout/IconVerticalSolidList"/>
    <dgm:cxn modelId="{B42430FB-5EA6-45A5-B561-D04478D643CF}" type="presParOf" srcId="{BAC5B767-8C24-43D7-A9AA-012239592FFF}" destId="{60A135F3-C87B-4A57-8CFC-EDBE8623C51C}" srcOrd="3" destOrd="0" presId="urn:microsoft.com/office/officeart/2018/2/layout/IconVerticalSolidList"/>
    <dgm:cxn modelId="{E4A81CE1-BC6F-4531-BFAC-6F013A6BEE26}" type="presParOf" srcId="{BAC5B767-8C24-43D7-A9AA-012239592FFF}" destId="{AFFF4754-DC22-470A-95C6-904F2E875997}" srcOrd="4" destOrd="0" presId="urn:microsoft.com/office/officeart/2018/2/layout/IconVerticalSolidList"/>
    <dgm:cxn modelId="{99EDE73A-697F-464C-847F-29AF5DEC7EB9}" type="presParOf" srcId="{AFFF4754-DC22-470A-95C6-904F2E875997}" destId="{ADCA54AF-5AD1-4812-AB58-B0F73EBE4C98}" srcOrd="0" destOrd="0" presId="urn:microsoft.com/office/officeart/2018/2/layout/IconVerticalSolidList"/>
    <dgm:cxn modelId="{7D1F5512-73EC-43EB-8B3A-3C166028B334}" type="presParOf" srcId="{AFFF4754-DC22-470A-95C6-904F2E875997}" destId="{7620378C-05EF-45E1-935C-A37CBDA841A0}" srcOrd="1" destOrd="0" presId="urn:microsoft.com/office/officeart/2018/2/layout/IconVerticalSolidList"/>
    <dgm:cxn modelId="{CD42087A-AB80-4831-8C28-A5EC24DEF0FA}" type="presParOf" srcId="{AFFF4754-DC22-470A-95C6-904F2E875997}" destId="{50EAF1D9-D362-4A7E-A1EE-F2F0F854304F}" srcOrd="2" destOrd="0" presId="urn:microsoft.com/office/officeart/2018/2/layout/IconVerticalSolidList"/>
    <dgm:cxn modelId="{83B4F940-6CB1-4830-AC85-170729213330}" type="presParOf" srcId="{AFFF4754-DC22-470A-95C6-904F2E875997}" destId="{D9632CDA-19FD-43C7-9847-93D97175EE1C}" srcOrd="3" destOrd="0" presId="urn:microsoft.com/office/officeart/2018/2/layout/IconVerticalSolidList"/>
    <dgm:cxn modelId="{94D5921D-1453-4B71-875D-B0752C07D1E4}" type="presParOf" srcId="{BAC5B767-8C24-43D7-A9AA-012239592FFF}" destId="{C85D0881-3FB1-44F1-B79B-97B6C160CE98}" srcOrd="5" destOrd="0" presId="urn:microsoft.com/office/officeart/2018/2/layout/IconVerticalSolidList"/>
    <dgm:cxn modelId="{E99A186C-E71F-4C33-8D79-1E5CC223F601}" type="presParOf" srcId="{BAC5B767-8C24-43D7-A9AA-012239592FFF}" destId="{F8663587-283C-42F6-AF57-8EAAD40C58AF}" srcOrd="6" destOrd="0" presId="urn:microsoft.com/office/officeart/2018/2/layout/IconVerticalSolidList"/>
    <dgm:cxn modelId="{66B100BA-60DE-48D0-B44E-88B22FD9A3AC}" type="presParOf" srcId="{F8663587-283C-42F6-AF57-8EAAD40C58AF}" destId="{0A862F04-DB7D-455F-A4A1-B676DA9D315F}" srcOrd="0" destOrd="0" presId="urn:microsoft.com/office/officeart/2018/2/layout/IconVerticalSolidList"/>
    <dgm:cxn modelId="{341036A6-02A5-4C80-951C-A2DCC6960E65}" type="presParOf" srcId="{F8663587-283C-42F6-AF57-8EAAD40C58AF}" destId="{484A4DA5-1FC5-4610-8F7C-C48431169A61}" srcOrd="1" destOrd="0" presId="urn:microsoft.com/office/officeart/2018/2/layout/IconVerticalSolidList"/>
    <dgm:cxn modelId="{32DC9587-5968-439E-B72B-E2BD355F6171}" type="presParOf" srcId="{F8663587-283C-42F6-AF57-8EAAD40C58AF}" destId="{D5A6DA63-5516-42CB-9705-E7EFE558E7C5}" srcOrd="2" destOrd="0" presId="urn:microsoft.com/office/officeart/2018/2/layout/IconVerticalSolidList"/>
    <dgm:cxn modelId="{340B8989-5D2E-4A4D-B07B-90BF09940709}" type="presParOf" srcId="{F8663587-283C-42F6-AF57-8EAAD40C58AF}" destId="{49D05799-9F1D-49EA-BB29-56AEC79F239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72D216-07A7-421F-B853-EF02671690E3}" type="doc">
      <dgm:prSet loTypeId="urn:microsoft.com/office/officeart/2005/8/layout/defaul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2C47B69-4F8F-4D6F-BE26-243F5C1A64E7}">
      <dgm:prSet/>
      <dgm:spPr/>
      <dgm:t>
        <a:bodyPr/>
        <a:lstStyle/>
        <a:p>
          <a:r>
            <a:rPr lang="en-US" dirty="0"/>
            <a:t>Inter-agency data sharing platforms </a:t>
          </a:r>
          <a:r>
            <a:rPr lang="en-US" dirty="0" err="1"/>
            <a:t>i.e</a:t>
          </a:r>
          <a:r>
            <a:rPr lang="en-US" dirty="0"/>
            <a:t> PRS</a:t>
          </a:r>
        </a:p>
      </dgm:t>
    </dgm:pt>
    <dgm:pt modelId="{ADAA0651-40A2-4141-9E92-A814FB7CAF87}" type="parTrans" cxnId="{BFA1CF8D-322F-44E8-A65B-B06B3A1E0F13}">
      <dgm:prSet/>
      <dgm:spPr/>
      <dgm:t>
        <a:bodyPr/>
        <a:lstStyle/>
        <a:p>
          <a:endParaRPr lang="en-US"/>
        </a:p>
      </dgm:t>
    </dgm:pt>
    <dgm:pt modelId="{4BB9B919-E1FF-4964-ACE4-794A078169FA}" type="sibTrans" cxnId="{BFA1CF8D-322F-44E8-A65B-B06B3A1E0F13}">
      <dgm:prSet/>
      <dgm:spPr/>
      <dgm:t>
        <a:bodyPr/>
        <a:lstStyle/>
        <a:p>
          <a:endParaRPr lang="en-US"/>
        </a:p>
      </dgm:t>
    </dgm:pt>
    <dgm:pt modelId="{B569EAA8-D9E9-4FFC-944C-D7FC5B6B38C6}">
      <dgm:prSet/>
      <dgm:spPr/>
      <dgm:t>
        <a:bodyPr/>
        <a:lstStyle/>
        <a:p>
          <a:r>
            <a:rPr lang="en-US" dirty="0"/>
            <a:t>Regular review &amp; learning forums </a:t>
          </a:r>
        </a:p>
      </dgm:t>
    </dgm:pt>
    <dgm:pt modelId="{C0DD896C-09D1-4AFB-BFF8-68D9C9F1799D}" type="parTrans" cxnId="{86B77392-3EAA-4422-B1BB-EA22A8CDF999}">
      <dgm:prSet/>
      <dgm:spPr/>
      <dgm:t>
        <a:bodyPr/>
        <a:lstStyle/>
        <a:p>
          <a:endParaRPr lang="en-US"/>
        </a:p>
      </dgm:t>
    </dgm:pt>
    <dgm:pt modelId="{912CD5C1-1356-4C28-897D-EB90E058DDE9}" type="sibTrans" cxnId="{86B77392-3EAA-4422-B1BB-EA22A8CDF999}">
      <dgm:prSet/>
      <dgm:spPr/>
      <dgm:t>
        <a:bodyPr/>
        <a:lstStyle/>
        <a:p>
          <a:endParaRPr lang="en-US"/>
        </a:p>
      </dgm:t>
    </dgm:pt>
    <dgm:pt modelId="{2D0D8400-AF4A-48FA-BD2F-E848EF3603B4}">
      <dgm:prSet/>
      <dgm:spPr/>
      <dgm:t>
        <a:bodyPr/>
        <a:lstStyle/>
        <a:p>
          <a:r>
            <a:rPr lang="en-US" dirty="0"/>
            <a:t>Integration across health, education &amp; social sectors</a:t>
          </a:r>
        </a:p>
      </dgm:t>
    </dgm:pt>
    <dgm:pt modelId="{5C76F221-B771-42D6-8FA0-B654A4639CC0}" type="parTrans" cxnId="{075C4B9C-0975-43F8-9329-240469208178}">
      <dgm:prSet/>
      <dgm:spPr/>
      <dgm:t>
        <a:bodyPr/>
        <a:lstStyle/>
        <a:p>
          <a:endParaRPr lang="en-US"/>
        </a:p>
      </dgm:t>
    </dgm:pt>
    <dgm:pt modelId="{ADB1804A-EE3F-4019-9F12-FC8D317D26B9}" type="sibTrans" cxnId="{075C4B9C-0975-43F8-9329-240469208178}">
      <dgm:prSet/>
      <dgm:spPr/>
      <dgm:t>
        <a:bodyPr/>
        <a:lstStyle/>
        <a:p>
          <a:endParaRPr lang="en-US"/>
        </a:p>
      </dgm:t>
    </dgm:pt>
    <dgm:pt modelId="{B34030A6-D18D-496D-94F1-7FDC5927B0C1}">
      <dgm:prSet/>
      <dgm:spPr/>
      <dgm:t>
        <a:bodyPr/>
        <a:lstStyle/>
        <a:p>
          <a:r>
            <a:rPr lang="en-US" dirty="0"/>
            <a:t>Embrace Multimedia for  resourceful repository</a:t>
          </a:r>
        </a:p>
      </dgm:t>
    </dgm:pt>
    <dgm:pt modelId="{0AE36CB5-A247-4361-B8B5-FFF108343456}" type="parTrans" cxnId="{B9701076-20EF-4028-8C39-0DDB77595F24}">
      <dgm:prSet/>
      <dgm:spPr/>
      <dgm:t>
        <a:bodyPr/>
        <a:lstStyle/>
        <a:p>
          <a:endParaRPr lang="en-US"/>
        </a:p>
      </dgm:t>
    </dgm:pt>
    <dgm:pt modelId="{40A8480F-A317-43AC-A5B0-0242E0490FCD}" type="sibTrans" cxnId="{B9701076-20EF-4028-8C39-0DDB77595F24}">
      <dgm:prSet/>
      <dgm:spPr/>
      <dgm:t>
        <a:bodyPr/>
        <a:lstStyle/>
        <a:p>
          <a:endParaRPr lang="en-US"/>
        </a:p>
      </dgm:t>
    </dgm:pt>
    <dgm:pt modelId="{8F5E8DEA-F5B0-42DF-8E71-0C73F317892A}">
      <dgm:prSet/>
      <dgm:spPr/>
      <dgm:t>
        <a:bodyPr/>
        <a:lstStyle/>
        <a:p>
          <a:r>
            <a:rPr lang="en-US" dirty="0"/>
            <a:t>Align budgets that supports Knowledge management and publicity efforts.</a:t>
          </a:r>
        </a:p>
      </dgm:t>
    </dgm:pt>
    <dgm:pt modelId="{F5BF572C-5B16-4361-ABB7-B288C7F2BD15}" type="parTrans" cxnId="{6ACB3A43-AF7F-4C73-A719-EACB1D2744F9}">
      <dgm:prSet/>
      <dgm:spPr/>
      <dgm:t>
        <a:bodyPr/>
        <a:lstStyle/>
        <a:p>
          <a:endParaRPr lang="en-US"/>
        </a:p>
      </dgm:t>
    </dgm:pt>
    <dgm:pt modelId="{0638CCE0-E641-4F6E-99A1-C10A15A3ABE1}" type="sibTrans" cxnId="{6ACB3A43-AF7F-4C73-A719-EACB1D2744F9}">
      <dgm:prSet/>
      <dgm:spPr/>
      <dgm:t>
        <a:bodyPr/>
        <a:lstStyle/>
        <a:p>
          <a:endParaRPr lang="en-US"/>
        </a:p>
      </dgm:t>
    </dgm:pt>
    <dgm:pt modelId="{316293D2-2779-4146-A4F4-BC7F62B0D2E6}" type="pres">
      <dgm:prSet presAssocID="{A972D216-07A7-421F-B853-EF02671690E3}" presName="diagram" presStyleCnt="0">
        <dgm:presLayoutVars>
          <dgm:dir/>
          <dgm:resizeHandles val="exact"/>
        </dgm:presLayoutVars>
      </dgm:prSet>
      <dgm:spPr/>
    </dgm:pt>
    <dgm:pt modelId="{054AD781-C2A7-4E39-B8D6-E1A3D1F6B731}" type="pres">
      <dgm:prSet presAssocID="{A2C47B69-4F8F-4D6F-BE26-243F5C1A64E7}" presName="node" presStyleLbl="node1" presStyleIdx="0" presStyleCnt="5">
        <dgm:presLayoutVars>
          <dgm:bulletEnabled val="1"/>
        </dgm:presLayoutVars>
      </dgm:prSet>
      <dgm:spPr/>
    </dgm:pt>
    <dgm:pt modelId="{6CC5C92E-EEEB-4E4A-854E-022EEE463F8F}" type="pres">
      <dgm:prSet presAssocID="{4BB9B919-E1FF-4964-ACE4-794A078169FA}" presName="sibTrans" presStyleCnt="0"/>
      <dgm:spPr/>
    </dgm:pt>
    <dgm:pt modelId="{CABF1D00-6C8F-4DED-99C4-17C0B8F16CA6}" type="pres">
      <dgm:prSet presAssocID="{B569EAA8-D9E9-4FFC-944C-D7FC5B6B38C6}" presName="node" presStyleLbl="node1" presStyleIdx="1" presStyleCnt="5">
        <dgm:presLayoutVars>
          <dgm:bulletEnabled val="1"/>
        </dgm:presLayoutVars>
      </dgm:prSet>
      <dgm:spPr/>
    </dgm:pt>
    <dgm:pt modelId="{1EC0B0C1-DB85-4C41-8DF5-77FDFE88755C}" type="pres">
      <dgm:prSet presAssocID="{912CD5C1-1356-4C28-897D-EB90E058DDE9}" presName="sibTrans" presStyleCnt="0"/>
      <dgm:spPr/>
    </dgm:pt>
    <dgm:pt modelId="{CDC8526D-AE3F-4397-AE02-D0E2E759B7F4}" type="pres">
      <dgm:prSet presAssocID="{2D0D8400-AF4A-48FA-BD2F-E848EF3603B4}" presName="node" presStyleLbl="node1" presStyleIdx="2" presStyleCnt="5">
        <dgm:presLayoutVars>
          <dgm:bulletEnabled val="1"/>
        </dgm:presLayoutVars>
      </dgm:prSet>
      <dgm:spPr/>
    </dgm:pt>
    <dgm:pt modelId="{8E810A3A-90CB-4504-8955-487235E20BA3}" type="pres">
      <dgm:prSet presAssocID="{ADB1804A-EE3F-4019-9F12-FC8D317D26B9}" presName="sibTrans" presStyleCnt="0"/>
      <dgm:spPr/>
    </dgm:pt>
    <dgm:pt modelId="{EC75F3BD-519F-424C-AC99-65ED0ED16678}" type="pres">
      <dgm:prSet presAssocID="{B34030A6-D18D-496D-94F1-7FDC5927B0C1}" presName="node" presStyleLbl="node1" presStyleIdx="3" presStyleCnt="5">
        <dgm:presLayoutVars>
          <dgm:bulletEnabled val="1"/>
        </dgm:presLayoutVars>
      </dgm:prSet>
      <dgm:spPr/>
    </dgm:pt>
    <dgm:pt modelId="{14D5CD69-D169-4000-A547-2A1D5960461D}" type="pres">
      <dgm:prSet presAssocID="{40A8480F-A317-43AC-A5B0-0242E0490FCD}" presName="sibTrans" presStyleCnt="0"/>
      <dgm:spPr/>
    </dgm:pt>
    <dgm:pt modelId="{1DA70CD1-AB41-4ABA-98A2-65C2951B76F9}" type="pres">
      <dgm:prSet presAssocID="{8F5E8DEA-F5B0-42DF-8E71-0C73F317892A}" presName="node" presStyleLbl="node1" presStyleIdx="4" presStyleCnt="5">
        <dgm:presLayoutVars>
          <dgm:bulletEnabled val="1"/>
        </dgm:presLayoutVars>
      </dgm:prSet>
      <dgm:spPr/>
    </dgm:pt>
  </dgm:ptLst>
  <dgm:cxnLst>
    <dgm:cxn modelId="{543D9C00-F802-405E-ACB9-BFEB08ACBB41}" type="presOf" srcId="{B34030A6-D18D-496D-94F1-7FDC5927B0C1}" destId="{EC75F3BD-519F-424C-AC99-65ED0ED16678}" srcOrd="0" destOrd="0" presId="urn:microsoft.com/office/officeart/2005/8/layout/default"/>
    <dgm:cxn modelId="{C8749E00-9A2A-4532-AF27-AA2F4DBF92DD}" type="presOf" srcId="{A972D216-07A7-421F-B853-EF02671690E3}" destId="{316293D2-2779-4146-A4F4-BC7F62B0D2E6}" srcOrd="0" destOrd="0" presId="urn:microsoft.com/office/officeart/2005/8/layout/default"/>
    <dgm:cxn modelId="{B450CF25-0791-4034-ADF7-2725BF6614AC}" type="presOf" srcId="{B569EAA8-D9E9-4FFC-944C-D7FC5B6B38C6}" destId="{CABF1D00-6C8F-4DED-99C4-17C0B8F16CA6}" srcOrd="0" destOrd="0" presId="urn:microsoft.com/office/officeart/2005/8/layout/default"/>
    <dgm:cxn modelId="{96DE872E-D6F9-4A49-9B67-BF698BF1F818}" type="presOf" srcId="{8F5E8DEA-F5B0-42DF-8E71-0C73F317892A}" destId="{1DA70CD1-AB41-4ABA-98A2-65C2951B76F9}" srcOrd="0" destOrd="0" presId="urn:microsoft.com/office/officeart/2005/8/layout/default"/>
    <dgm:cxn modelId="{6ACB3A43-AF7F-4C73-A719-EACB1D2744F9}" srcId="{A972D216-07A7-421F-B853-EF02671690E3}" destId="{8F5E8DEA-F5B0-42DF-8E71-0C73F317892A}" srcOrd="4" destOrd="0" parTransId="{F5BF572C-5B16-4361-ABB7-B288C7F2BD15}" sibTransId="{0638CCE0-E641-4F6E-99A1-C10A15A3ABE1}"/>
    <dgm:cxn modelId="{B9701076-20EF-4028-8C39-0DDB77595F24}" srcId="{A972D216-07A7-421F-B853-EF02671690E3}" destId="{B34030A6-D18D-496D-94F1-7FDC5927B0C1}" srcOrd="3" destOrd="0" parTransId="{0AE36CB5-A247-4361-B8B5-FFF108343456}" sibTransId="{40A8480F-A317-43AC-A5B0-0242E0490FCD}"/>
    <dgm:cxn modelId="{BFA1CF8D-322F-44E8-A65B-B06B3A1E0F13}" srcId="{A972D216-07A7-421F-B853-EF02671690E3}" destId="{A2C47B69-4F8F-4D6F-BE26-243F5C1A64E7}" srcOrd="0" destOrd="0" parTransId="{ADAA0651-40A2-4141-9E92-A814FB7CAF87}" sibTransId="{4BB9B919-E1FF-4964-ACE4-794A078169FA}"/>
    <dgm:cxn modelId="{86B77392-3EAA-4422-B1BB-EA22A8CDF999}" srcId="{A972D216-07A7-421F-B853-EF02671690E3}" destId="{B569EAA8-D9E9-4FFC-944C-D7FC5B6B38C6}" srcOrd="1" destOrd="0" parTransId="{C0DD896C-09D1-4AFB-BFF8-68D9C9F1799D}" sibTransId="{912CD5C1-1356-4C28-897D-EB90E058DDE9}"/>
    <dgm:cxn modelId="{075C4B9C-0975-43F8-9329-240469208178}" srcId="{A972D216-07A7-421F-B853-EF02671690E3}" destId="{2D0D8400-AF4A-48FA-BD2F-E848EF3603B4}" srcOrd="2" destOrd="0" parTransId="{5C76F221-B771-42D6-8FA0-B654A4639CC0}" sibTransId="{ADB1804A-EE3F-4019-9F12-FC8D317D26B9}"/>
    <dgm:cxn modelId="{E9F295C1-35BB-4CE9-9177-ECCEFB9F5886}" type="presOf" srcId="{2D0D8400-AF4A-48FA-BD2F-E848EF3603B4}" destId="{CDC8526D-AE3F-4397-AE02-D0E2E759B7F4}" srcOrd="0" destOrd="0" presId="urn:microsoft.com/office/officeart/2005/8/layout/default"/>
    <dgm:cxn modelId="{5C4141FD-33A9-442F-93AC-3D23E07D1694}" type="presOf" srcId="{A2C47B69-4F8F-4D6F-BE26-243F5C1A64E7}" destId="{054AD781-C2A7-4E39-B8D6-E1A3D1F6B731}" srcOrd="0" destOrd="0" presId="urn:microsoft.com/office/officeart/2005/8/layout/default"/>
    <dgm:cxn modelId="{0D1B47E4-C4CC-451A-8B40-7F19160CADB5}" type="presParOf" srcId="{316293D2-2779-4146-A4F4-BC7F62B0D2E6}" destId="{054AD781-C2A7-4E39-B8D6-E1A3D1F6B731}" srcOrd="0" destOrd="0" presId="urn:microsoft.com/office/officeart/2005/8/layout/default"/>
    <dgm:cxn modelId="{583535D4-FEBD-4912-95A1-42D933B6714B}" type="presParOf" srcId="{316293D2-2779-4146-A4F4-BC7F62B0D2E6}" destId="{6CC5C92E-EEEB-4E4A-854E-022EEE463F8F}" srcOrd="1" destOrd="0" presId="urn:microsoft.com/office/officeart/2005/8/layout/default"/>
    <dgm:cxn modelId="{DE1DAB84-5246-4FAB-B297-3A25BE968140}" type="presParOf" srcId="{316293D2-2779-4146-A4F4-BC7F62B0D2E6}" destId="{CABF1D00-6C8F-4DED-99C4-17C0B8F16CA6}" srcOrd="2" destOrd="0" presId="urn:microsoft.com/office/officeart/2005/8/layout/default"/>
    <dgm:cxn modelId="{4875590F-3156-4FA0-BE50-F4F9383F2FF9}" type="presParOf" srcId="{316293D2-2779-4146-A4F4-BC7F62B0D2E6}" destId="{1EC0B0C1-DB85-4C41-8DF5-77FDFE88755C}" srcOrd="3" destOrd="0" presId="urn:microsoft.com/office/officeart/2005/8/layout/default"/>
    <dgm:cxn modelId="{03CECF77-2308-4B3B-B548-A2E3E0FE8448}" type="presParOf" srcId="{316293D2-2779-4146-A4F4-BC7F62B0D2E6}" destId="{CDC8526D-AE3F-4397-AE02-D0E2E759B7F4}" srcOrd="4" destOrd="0" presId="urn:microsoft.com/office/officeart/2005/8/layout/default"/>
    <dgm:cxn modelId="{9E96A19D-2E15-484D-A454-A385E3C8B1A9}" type="presParOf" srcId="{316293D2-2779-4146-A4F4-BC7F62B0D2E6}" destId="{8E810A3A-90CB-4504-8955-487235E20BA3}" srcOrd="5" destOrd="0" presId="urn:microsoft.com/office/officeart/2005/8/layout/default"/>
    <dgm:cxn modelId="{20048289-056F-4A9C-B92F-2CA9FD22D407}" type="presParOf" srcId="{316293D2-2779-4146-A4F4-BC7F62B0D2E6}" destId="{EC75F3BD-519F-424C-AC99-65ED0ED16678}" srcOrd="6" destOrd="0" presId="urn:microsoft.com/office/officeart/2005/8/layout/default"/>
    <dgm:cxn modelId="{92201CD0-07B2-4C74-B433-C9D449953DF6}" type="presParOf" srcId="{316293D2-2779-4146-A4F4-BC7F62B0D2E6}" destId="{14D5CD69-D169-4000-A547-2A1D5960461D}" srcOrd="7" destOrd="0" presId="urn:microsoft.com/office/officeart/2005/8/layout/default"/>
    <dgm:cxn modelId="{BCED9A45-C720-47E7-9F0C-C6E3C0F7C2E1}" type="presParOf" srcId="{316293D2-2779-4146-A4F4-BC7F62B0D2E6}" destId="{1DA70CD1-AB41-4ABA-98A2-65C2951B76F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8E7F90-99E2-4BC8-8737-8E72A3743091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4CD186-6C27-4EA3-9EE8-A23531D29E1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Use TV, radio and digital platforms for public education</a:t>
          </a:r>
        </a:p>
      </dgm:t>
    </dgm:pt>
    <dgm:pt modelId="{F3007F6D-2AF8-4D2E-9084-F91C1265DFBB}" type="parTrans" cxnId="{16349667-6208-488A-8FC0-87FD8BBACFF0}">
      <dgm:prSet/>
      <dgm:spPr/>
      <dgm:t>
        <a:bodyPr/>
        <a:lstStyle/>
        <a:p>
          <a:endParaRPr lang="en-US"/>
        </a:p>
      </dgm:t>
    </dgm:pt>
    <dgm:pt modelId="{0E9130F5-19F0-4EF0-BCE0-833806516DFF}" type="sibTrans" cxnId="{16349667-6208-488A-8FC0-87FD8BBACFF0}">
      <dgm:prSet/>
      <dgm:spPr/>
      <dgm:t>
        <a:bodyPr/>
        <a:lstStyle/>
        <a:p>
          <a:endParaRPr lang="en-US"/>
        </a:p>
      </dgm:t>
    </dgm:pt>
    <dgm:pt modelId="{6A49C44F-4F65-4FDF-BA53-8607C6FCC27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Develop engaging multimedia content (videos, animations, podcasts)</a:t>
          </a:r>
        </a:p>
      </dgm:t>
    </dgm:pt>
    <dgm:pt modelId="{063AFBB3-AE25-43CD-BFDC-16744A2E14EF}" type="parTrans" cxnId="{052E0328-797F-4BE2-B743-8CE8614DDA18}">
      <dgm:prSet/>
      <dgm:spPr/>
      <dgm:t>
        <a:bodyPr/>
        <a:lstStyle/>
        <a:p>
          <a:endParaRPr lang="en-US"/>
        </a:p>
      </dgm:t>
    </dgm:pt>
    <dgm:pt modelId="{AAED6534-F4C1-478F-97AE-B62F66BE60F7}" type="sibTrans" cxnId="{052E0328-797F-4BE2-B743-8CE8614DDA18}">
      <dgm:prSet/>
      <dgm:spPr/>
      <dgm:t>
        <a:bodyPr/>
        <a:lstStyle/>
        <a:p>
          <a:endParaRPr lang="en-US"/>
        </a:p>
      </dgm:t>
    </dgm:pt>
    <dgm:pt modelId="{178E7B75-059A-4B68-852C-7C25263444F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Partner with media houses for targeted Triple Threat campaigns</a:t>
          </a:r>
        </a:p>
      </dgm:t>
    </dgm:pt>
    <dgm:pt modelId="{0B09045D-C069-47F9-9436-141295322D65}" type="parTrans" cxnId="{25249077-95E2-45F1-B88F-80B121A0B0A9}">
      <dgm:prSet/>
      <dgm:spPr/>
      <dgm:t>
        <a:bodyPr/>
        <a:lstStyle/>
        <a:p>
          <a:endParaRPr lang="en-US"/>
        </a:p>
      </dgm:t>
    </dgm:pt>
    <dgm:pt modelId="{396956D6-6F18-4CF6-8232-FD15E370E096}" type="sibTrans" cxnId="{25249077-95E2-45F1-B88F-80B121A0B0A9}">
      <dgm:prSet/>
      <dgm:spPr/>
      <dgm:t>
        <a:bodyPr/>
        <a:lstStyle/>
        <a:p>
          <a:endParaRPr lang="en-US"/>
        </a:p>
      </dgm:t>
    </dgm:pt>
    <dgm:pt modelId="{E3AEB755-3F7F-46E3-91EE-0D1765DFF62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Utilize social media for real-time engagement and feedback</a:t>
          </a:r>
        </a:p>
      </dgm:t>
    </dgm:pt>
    <dgm:pt modelId="{CD84C68C-2702-4581-B1CB-233E297689B8}" type="parTrans" cxnId="{1F360760-8084-425B-820B-31DF6D543A3F}">
      <dgm:prSet/>
      <dgm:spPr/>
      <dgm:t>
        <a:bodyPr/>
        <a:lstStyle/>
        <a:p>
          <a:endParaRPr lang="en-US"/>
        </a:p>
      </dgm:t>
    </dgm:pt>
    <dgm:pt modelId="{F5D49BD3-5B54-4CB4-8C2B-6A535D8B8903}" type="sibTrans" cxnId="{1F360760-8084-425B-820B-31DF6D543A3F}">
      <dgm:prSet/>
      <dgm:spPr/>
      <dgm:t>
        <a:bodyPr/>
        <a:lstStyle/>
        <a:p>
          <a:endParaRPr lang="en-US"/>
        </a:p>
      </dgm:t>
    </dgm:pt>
    <dgm:pt modelId="{784B6D14-A87E-4215-BF2B-9190027C428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Showcase success stories and human-interest narratives</a:t>
          </a:r>
        </a:p>
      </dgm:t>
    </dgm:pt>
    <dgm:pt modelId="{76963488-B8D7-4AF9-9916-39B4BA8F4E25}" type="parTrans" cxnId="{1FFB848B-16BF-414D-929A-5DA9DA75369F}">
      <dgm:prSet/>
      <dgm:spPr/>
      <dgm:t>
        <a:bodyPr/>
        <a:lstStyle/>
        <a:p>
          <a:endParaRPr lang="en-US"/>
        </a:p>
      </dgm:t>
    </dgm:pt>
    <dgm:pt modelId="{D15A6B8A-68DF-4724-8C26-70068346F195}" type="sibTrans" cxnId="{1FFB848B-16BF-414D-929A-5DA9DA75369F}">
      <dgm:prSet/>
      <dgm:spPr/>
      <dgm:t>
        <a:bodyPr/>
        <a:lstStyle/>
        <a:p>
          <a:endParaRPr lang="en-US"/>
        </a:p>
      </dgm:t>
    </dgm:pt>
    <dgm:pt modelId="{FCD61686-67F4-4EF7-ADFA-DF1A4FCEC6E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Align messaging with evidence and national priorities</a:t>
          </a:r>
        </a:p>
      </dgm:t>
    </dgm:pt>
    <dgm:pt modelId="{CBD32DC8-5D63-48C5-A375-823214969C98}" type="parTrans" cxnId="{1508E51B-A2A7-49CA-97D5-B815102B9A42}">
      <dgm:prSet/>
      <dgm:spPr/>
      <dgm:t>
        <a:bodyPr/>
        <a:lstStyle/>
        <a:p>
          <a:endParaRPr lang="en-US"/>
        </a:p>
      </dgm:t>
    </dgm:pt>
    <dgm:pt modelId="{18D714FC-165A-49D7-9874-73F532481FF8}" type="sibTrans" cxnId="{1508E51B-A2A7-49CA-97D5-B815102B9A42}">
      <dgm:prSet/>
      <dgm:spPr/>
      <dgm:t>
        <a:bodyPr/>
        <a:lstStyle/>
        <a:p>
          <a:endParaRPr lang="en-US"/>
        </a:p>
      </dgm:t>
    </dgm:pt>
    <dgm:pt modelId="{09C7A5FE-E45D-4A54-A6C9-364E97886173}" type="pres">
      <dgm:prSet presAssocID="{478E7F90-99E2-4BC8-8737-8E72A3743091}" presName="root" presStyleCnt="0">
        <dgm:presLayoutVars>
          <dgm:dir/>
          <dgm:resizeHandles val="exact"/>
        </dgm:presLayoutVars>
      </dgm:prSet>
      <dgm:spPr/>
    </dgm:pt>
    <dgm:pt modelId="{7446F680-4A18-4FBE-8B73-8D8BBF2BCCCA}" type="pres">
      <dgm:prSet presAssocID="{944CD186-6C27-4EA3-9EE8-A23531D29E16}" presName="compNode" presStyleCnt="0"/>
      <dgm:spPr/>
    </dgm:pt>
    <dgm:pt modelId="{C8D34452-638F-40D5-B738-A9EC781420C8}" type="pres">
      <dgm:prSet presAssocID="{944CD186-6C27-4EA3-9EE8-A23531D29E16}" presName="iconRect" presStyleLbl="node1" presStyleIdx="0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B03BC55D-2A5B-4609-BC51-18CAED50F302}" type="pres">
      <dgm:prSet presAssocID="{944CD186-6C27-4EA3-9EE8-A23531D29E16}" presName="spaceRect" presStyleCnt="0"/>
      <dgm:spPr/>
    </dgm:pt>
    <dgm:pt modelId="{BCD11529-5FEE-40C4-A214-19D74FF810F2}" type="pres">
      <dgm:prSet presAssocID="{944CD186-6C27-4EA3-9EE8-A23531D29E16}" presName="textRect" presStyleLbl="revTx" presStyleIdx="0" presStyleCnt="6">
        <dgm:presLayoutVars>
          <dgm:chMax val="1"/>
          <dgm:chPref val="1"/>
        </dgm:presLayoutVars>
      </dgm:prSet>
      <dgm:spPr/>
    </dgm:pt>
    <dgm:pt modelId="{B505370E-C28E-4DBA-9C5C-C6D2D0A29B3A}" type="pres">
      <dgm:prSet presAssocID="{0E9130F5-19F0-4EF0-BCE0-833806516DFF}" presName="sibTrans" presStyleCnt="0"/>
      <dgm:spPr/>
    </dgm:pt>
    <dgm:pt modelId="{5E7F6DC4-25C6-4C3A-BB14-9C53F4559FBD}" type="pres">
      <dgm:prSet presAssocID="{6A49C44F-4F65-4FDF-BA53-8607C6FCC272}" presName="compNode" presStyleCnt="0"/>
      <dgm:spPr/>
    </dgm:pt>
    <dgm:pt modelId="{54CFAC5C-EE8E-4947-B9A2-E51825D67C6C}" type="pres">
      <dgm:prSet presAssocID="{6A49C44F-4F65-4FDF-BA53-8607C6FCC272}" presName="iconRect" presStyleLbl="node1" presStyleIdx="1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DB64D098-5F4D-476E-80D5-A331CDC173F4}" type="pres">
      <dgm:prSet presAssocID="{6A49C44F-4F65-4FDF-BA53-8607C6FCC272}" presName="spaceRect" presStyleCnt="0"/>
      <dgm:spPr/>
    </dgm:pt>
    <dgm:pt modelId="{241B5E0D-09C1-4013-9F4E-E87BF10C747A}" type="pres">
      <dgm:prSet presAssocID="{6A49C44F-4F65-4FDF-BA53-8607C6FCC272}" presName="textRect" presStyleLbl="revTx" presStyleIdx="1" presStyleCnt="6" custScaleY="151462">
        <dgm:presLayoutVars>
          <dgm:chMax val="1"/>
          <dgm:chPref val="1"/>
        </dgm:presLayoutVars>
      </dgm:prSet>
      <dgm:spPr/>
    </dgm:pt>
    <dgm:pt modelId="{0A1D5BF0-B082-412B-926D-705A2BD38111}" type="pres">
      <dgm:prSet presAssocID="{AAED6534-F4C1-478F-97AE-B62F66BE60F7}" presName="sibTrans" presStyleCnt="0"/>
      <dgm:spPr/>
    </dgm:pt>
    <dgm:pt modelId="{31B2EB39-2691-469A-95B0-8BC2B7EAB6A2}" type="pres">
      <dgm:prSet presAssocID="{178E7B75-059A-4B68-852C-7C25263444FC}" presName="compNode" presStyleCnt="0"/>
      <dgm:spPr/>
    </dgm:pt>
    <dgm:pt modelId="{2BA82D9A-FF46-4EED-B254-73F75F1F07E3}" type="pres">
      <dgm:prSet presAssocID="{178E7B75-059A-4B68-852C-7C25263444FC}" presName="iconRect" presStyleLbl="node1" presStyleIdx="2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ourglass"/>
        </a:ext>
      </dgm:extLst>
    </dgm:pt>
    <dgm:pt modelId="{F79549C3-5670-4CF7-AF0F-5CE060A3D73A}" type="pres">
      <dgm:prSet presAssocID="{178E7B75-059A-4B68-852C-7C25263444FC}" presName="spaceRect" presStyleCnt="0"/>
      <dgm:spPr/>
    </dgm:pt>
    <dgm:pt modelId="{5EF69D74-0697-4984-80F9-EF37901485AE}" type="pres">
      <dgm:prSet presAssocID="{178E7B75-059A-4B68-852C-7C25263444FC}" presName="textRect" presStyleLbl="revTx" presStyleIdx="2" presStyleCnt="6" custScaleY="138940">
        <dgm:presLayoutVars>
          <dgm:chMax val="1"/>
          <dgm:chPref val="1"/>
        </dgm:presLayoutVars>
      </dgm:prSet>
      <dgm:spPr/>
    </dgm:pt>
    <dgm:pt modelId="{C29C817F-E467-4C85-975E-E730BDCF1CA1}" type="pres">
      <dgm:prSet presAssocID="{396956D6-6F18-4CF6-8232-FD15E370E096}" presName="sibTrans" presStyleCnt="0"/>
      <dgm:spPr/>
    </dgm:pt>
    <dgm:pt modelId="{F50C3C04-CF0B-42BE-97CA-06448EFB726C}" type="pres">
      <dgm:prSet presAssocID="{E3AEB755-3F7F-46E3-91EE-0D1765DFF627}" presName="compNode" presStyleCnt="0"/>
      <dgm:spPr/>
    </dgm:pt>
    <dgm:pt modelId="{AD862EF4-5B04-4F31-8195-F528E289EC4A}" type="pres">
      <dgm:prSet presAssocID="{E3AEB755-3F7F-46E3-91EE-0D1765DFF627}" presName="iconRect" presStyleLbl="node1" presStyleIdx="3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9017C8B0-6881-46C1-961F-60279F479029}" type="pres">
      <dgm:prSet presAssocID="{E3AEB755-3F7F-46E3-91EE-0D1765DFF627}" presName="spaceRect" presStyleCnt="0"/>
      <dgm:spPr/>
    </dgm:pt>
    <dgm:pt modelId="{0E4D09E3-BFCC-4D56-B0C3-DA4E8B459DFE}" type="pres">
      <dgm:prSet presAssocID="{E3AEB755-3F7F-46E3-91EE-0D1765DFF627}" presName="textRect" presStyleLbl="revTx" presStyleIdx="3" presStyleCnt="6" custScaleY="141464">
        <dgm:presLayoutVars>
          <dgm:chMax val="1"/>
          <dgm:chPref val="1"/>
        </dgm:presLayoutVars>
      </dgm:prSet>
      <dgm:spPr/>
    </dgm:pt>
    <dgm:pt modelId="{A51226AD-C2B3-4446-8A9B-59630B8ED3DE}" type="pres">
      <dgm:prSet presAssocID="{F5D49BD3-5B54-4CB4-8C2B-6A535D8B8903}" presName="sibTrans" presStyleCnt="0"/>
      <dgm:spPr/>
    </dgm:pt>
    <dgm:pt modelId="{721F7F59-FF74-4DCD-A9B3-B9EAB8CFC180}" type="pres">
      <dgm:prSet presAssocID="{784B6D14-A87E-4215-BF2B-9190027C4286}" presName="compNode" presStyleCnt="0"/>
      <dgm:spPr/>
    </dgm:pt>
    <dgm:pt modelId="{52E30751-A8C7-4AB2-A905-596A2DB58F6C}" type="pres">
      <dgm:prSet presAssocID="{784B6D14-A87E-4215-BF2B-9190027C4286}" presName="iconRect" presStyleLbl="node1" presStyleIdx="4" presStyleCnt="6" custScaleX="157188" custScaleY="125011" custLinFactNeighborX="-93256" custLinFactNeighborY="-139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edit card"/>
        </a:ext>
      </dgm:extLst>
    </dgm:pt>
    <dgm:pt modelId="{6A777CDC-A556-4830-B435-891A42F39075}" type="pres">
      <dgm:prSet presAssocID="{784B6D14-A87E-4215-BF2B-9190027C4286}" presName="spaceRect" presStyleCnt="0"/>
      <dgm:spPr/>
    </dgm:pt>
    <dgm:pt modelId="{8D5D2181-EEED-484A-B672-A5DF48477B64}" type="pres">
      <dgm:prSet presAssocID="{784B6D14-A87E-4215-BF2B-9190027C4286}" presName="textRect" presStyleLbl="revTx" presStyleIdx="4" presStyleCnt="6" custLinFactNeighborX="-42091" custLinFactNeighborY="-30836">
        <dgm:presLayoutVars>
          <dgm:chMax val="1"/>
          <dgm:chPref val="1"/>
        </dgm:presLayoutVars>
      </dgm:prSet>
      <dgm:spPr/>
    </dgm:pt>
    <dgm:pt modelId="{B5A149D4-BA22-4E33-A203-AEA108588AFB}" type="pres">
      <dgm:prSet presAssocID="{D15A6B8A-68DF-4724-8C26-70068346F195}" presName="sibTrans" presStyleCnt="0"/>
      <dgm:spPr/>
    </dgm:pt>
    <dgm:pt modelId="{43D66D73-9A48-4046-921B-E78F46D6623C}" type="pres">
      <dgm:prSet presAssocID="{FCD61686-67F4-4EF7-ADFA-DF1A4FCEC6E8}" presName="compNode" presStyleCnt="0"/>
      <dgm:spPr/>
    </dgm:pt>
    <dgm:pt modelId="{2598251F-547A-4F60-B291-0690FA8D0BFD}" type="pres">
      <dgm:prSet presAssocID="{FCD61686-67F4-4EF7-ADFA-DF1A4FCEC6E8}" presName="iconRect" presStyleLbl="node1" presStyleIdx="5" presStyleCnt="6" custLinFactNeighborX="53313" custLinFactNeighborY="5468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1ECF8F45-108C-49D7-AAE4-28824732D5E0}" type="pres">
      <dgm:prSet presAssocID="{FCD61686-67F4-4EF7-ADFA-DF1A4FCEC6E8}" presName="spaceRect" presStyleCnt="0"/>
      <dgm:spPr/>
    </dgm:pt>
    <dgm:pt modelId="{1412D445-E3E9-41FE-B333-68A0E11EE5AE}" type="pres">
      <dgm:prSet presAssocID="{FCD61686-67F4-4EF7-ADFA-DF1A4FCEC6E8}" presName="textRect" presStyleLbl="revTx" presStyleIdx="5" presStyleCnt="6" custLinFactNeighborX="33833" custLinFactNeighborY="-10095">
        <dgm:presLayoutVars>
          <dgm:chMax val="1"/>
          <dgm:chPref val="1"/>
        </dgm:presLayoutVars>
      </dgm:prSet>
      <dgm:spPr/>
    </dgm:pt>
  </dgm:ptLst>
  <dgm:cxnLst>
    <dgm:cxn modelId="{1508E51B-A2A7-49CA-97D5-B815102B9A42}" srcId="{478E7F90-99E2-4BC8-8737-8E72A3743091}" destId="{FCD61686-67F4-4EF7-ADFA-DF1A4FCEC6E8}" srcOrd="5" destOrd="0" parTransId="{CBD32DC8-5D63-48C5-A375-823214969C98}" sibTransId="{18D714FC-165A-49D7-9874-73F532481FF8}"/>
    <dgm:cxn modelId="{052E0328-797F-4BE2-B743-8CE8614DDA18}" srcId="{478E7F90-99E2-4BC8-8737-8E72A3743091}" destId="{6A49C44F-4F65-4FDF-BA53-8607C6FCC272}" srcOrd="1" destOrd="0" parTransId="{063AFBB3-AE25-43CD-BFDC-16744A2E14EF}" sibTransId="{AAED6534-F4C1-478F-97AE-B62F66BE60F7}"/>
    <dgm:cxn modelId="{1F360760-8084-425B-820B-31DF6D543A3F}" srcId="{478E7F90-99E2-4BC8-8737-8E72A3743091}" destId="{E3AEB755-3F7F-46E3-91EE-0D1765DFF627}" srcOrd="3" destOrd="0" parTransId="{CD84C68C-2702-4581-B1CB-233E297689B8}" sibTransId="{F5D49BD3-5B54-4CB4-8C2B-6A535D8B8903}"/>
    <dgm:cxn modelId="{16349667-6208-488A-8FC0-87FD8BBACFF0}" srcId="{478E7F90-99E2-4BC8-8737-8E72A3743091}" destId="{944CD186-6C27-4EA3-9EE8-A23531D29E16}" srcOrd="0" destOrd="0" parTransId="{F3007F6D-2AF8-4D2E-9084-F91C1265DFBB}" sibTransId="{0E9130F5-19F0-4EF0-BCE0-833806516DFF}"/>
    <dgm:cxn modelId="{23148353-3B68-4B19-B7AE-D963C9698F8E}" type="presOf" srcId="{478E7F90-99E2-4BC8-8737-8E72A3743091}" destId="{09C7A5FE-E45D-4A54-A6C9-364E97886173}" srcOrd="0" destOrd="0" presId="urn:microsoft.com/office/officeart/2018/2/layout/IconLabelList"/>
    <dgm:cxn modelId="{25249077-95E2-45F1-B88F-80B121A0B0A9}" srcId="{478E7F90-99E2-4BC8-8737-8E72A3743091}" destId="{178E7B75-059A-4B68-852C-7C25263444FC}" srcOrd="2" destOrd="0" parTransId="{0B09045D-C069-47F9-9436-141295322D65}" sibTransId="{396956D6-6F18-4CF6-8232-FD15E370E096}"/>
    <dgm:cxn modelId="{1FFB848B-16BF-414D-929A-5DA9DA75369F}" srcId="{478E7F90-99E2-4BC8-8737-8E72A3743091}" destId="{784B6D14-A87E-4215-BF2B-9190027C4286}" srcOrd="4" destOrd="0" parTransId="{76963488-B8D7-4AF9-9916-39B4BA8F4E25}" sibTransId="{D15A6B8A-68DF-4724-8C26-70068346F195}"/>
    <dgm:cxn modelId="{6F9C3AB7-0F8F-4AFA-A564-7BCA234F8E5E}" type="presOf" srcId="{6A49C44F-4F65-4FDF-BA53-8607C6FCC272}" destId="{241B5E0D-09C1-4013-9F4E-E87BF10C747A}" srcOrd="0" destOrd="0" presId="urn:microsoft.com/office/officeart/2018/2/layout/IconLabelList"/>
    <dgm:cxn modelId="{B0A346BD-35E2-46A9-BE7D-D0FC08EAD57A}" type="presOf" srcId="{178E7B75-059A-4B68-852C-7C25263444FC}" destId="{5EF69D74-0697-4984-80F9-EF37901485AE}" srcOrd="0" destOrd="0" presId="urn:microsoft.com/office/officeart/2018/2/layout/IconLabelList"/>
    <dgm:cxn modelId="{D431B2C7-A4D7-4D30-902D-34D75D4350BB}" type="presOf" srcId="{784B6D14-A87E-4215-BF2B-9190027C4286}" destId="{8D5D2181-EEED-484A-B672-A5DF48477B64}" srcOrd="0" destOrd="0" presId="urn:microsoft.com/office/officeart/2018/2/layout/IconLabelList"/>
    <dgm:cxn modelId="{92F5C0DA-7435-44BD-AD13-954F4CEA7BC4}" type="presOf" srcId="{944CD186-6C27-4EA3-9EE8-A23531D29E16}" destId="{BCD11529-5FEE-40C4-A214-19D74FF810F2}" srcOrd="0" destOrd="0" presId="urn:microsoft.com/office/officeart/2018/2/layout/IconLabelList"/>
    <dgm:cxn modelId="{683866F7-75DF-489C-8F25-D5B55D85591F}" type="presOf" srcId="{E3AEB755-3F7F-46E3-91EE-0D1765DFF627}" destId="{0E4D09E3-BFCC-4D56-B0C3-DA4E8B459DFE}" srcOrd="0" destOrd="0" presId="urn:microsoft.com/office/officeart/2018/2/layout/IconLabelList"/>
    <dgm:cxn modelId="{72EC3AF9-47AC-4653-95EA-69B01CA47E73}" type="presOf" srcId="{FCD61686-67F4-4EF7-ADFA-DF1A4FCEC6E8}" destId="{1412D445-E3E9-41FE-B333-68A0E11EE5AE}" srcOrd="0" destOrd="0" presId="urn:microsoft.com/office/officeart/2018/2/layout/IconLabelList"/>
    <dgm:cxn modelId="{E96DD18C-51B7-474E-9C65-05BDCE73DCDB}" type="presParOf" srcId="{09C7A5FE-E45D-4A54-A6C9-364E97886173}" destId="{7446F680-4A18-4FBE-8B73-8D8BBF2BCCCA}" srcOrd="0" destOrd="0" presId="urn:microsoft.com/office/officeart/2018/2/layout/IconLabelList"/>
    <dgm:cxn modelId="{69EFCB49-0D02-431E-A361-462C0A9C85D0}" type="presParOf" srcId="{7446F680-4A18-4FBE-8B73-8D8BBF2BCCCA}" destId="{C8D34452-638F-40D5-B738-A9EC781420C8}" srcOrd="0" destOrd="0" presId="urn:microsoft.com/office/officeart/2018/2/layout/IconLabelList"/>
    <dgm:cxn modelId="{DDE12EC1-B437-4CBF-979A-31F6A3FDC3E2}" type="presParOf" srcId="{7446F680-4A18-4FBE-8B73-8D8BBF2BCCCA}" destId="{B03BC55D-2A5B-4609-BC51-18CAED50F302}" srcOrd="1" destOrd="0" presId="urn:microsoft.com/office/officeart/2018/2/layout/IconLabelList"/>
    <dgm:cxn modelId="{F2E8482B-D2AE-4F1E-A3D6-2425ED98CEDC}" type="presParOf" srcId="{7446F680-4A18-4FBE-8B73-8D8BBF2BCCCA}" destId="{BCD11529-5FEE-40C4-A214-19D74FF810F2}" srcOrd="2" destOrd="0" presId="urn:microsoft.com/office/officeart/2018/2/layout/IconLabelList"/>
    <dgm:cxn modelId="{DCEF39E1-C071-4EE8-9A1C-A80247BDF71C}" type="presParOf" srcId="{09C7A5FE-E45D-4A54-A6C9-364E97886173}" destId="{B505370E-C28E-4DBA-9C5C-C6D2D0A29B3A}" srcOrd="1" destOrd="0" presId="urn:microsoft.com/office/officeart/2018/2/layout/IconLabelList"/>
    <dgm:cxn modelId="{7C2A052A-5CB4-4286-8C30-23021AED6D00}" type="presParOf" srcId="{09C7A5FE-E45D-4A54-A6C9-364E97886173}" destId="{5E7F6DC4-25C6-4C3A-BB14-9C53F4559FBD}" srcOrd="2" destOrd="0" presId="urn:microsoft.com/office/officeart/2018/2/layout/IconLabelList"/>
    <dgm:cxn modelId="{DF0A66D3-B086-4C36-8644-ED400BD7DC17}" type="presParOf" srcId="{5E7F6DC4-25C6-4C3A-BB14-9C53F4559FBD}" destId="{54CFAC5C-EE8E-4947-B9A2-E51825D67C6C}" srcOrd="0" destOrd="0" presId="urn:microsoft.com/office/officeart/2018/2/layout/IconLabelList"/>
    <dgm:cxn modelId="{CE671450-2651-479A-B36A-85EC6CE9EFC6}" type="presParOf" srcId="{5E7F6DC4-25C6-4C3A-BB14-9C53F4559FBD}" destId="{DB64D098-5F4D-476E-80D5-A331CDC173F4}" srcOrd="1" destOrd="0" presId="urn:microsoft.com/office/officeart/2018/2/layout/IconLabelList"/>
    <dgm:cxn modelId="{B6565C0D-8D0A-4264-809A-FC47D82EFA3D}" type="presParOf" srcId="{5E7F6DC4-25C6-4C3A-BB14-9C53F4559FBD}" destId="{241B5E0D-09C1-4013-9F4E-E87BF10C747A}" srcOrd="2" destOrd="0" presId="urn:microsoft.com/office/officeart/2018/2/layout/IconLabelList"/>
    <dgm:cxn modelId="{18E2175A-59E6-44A4-B1CE-35522ABDD929}" type="presParOf" srcId="{09C7A5FE-E45D-4A54-A6C9-364E97886173}" destId="{0A1D5BF0-B082-412B-926D-705A2BD38111}" srcOrd="3" destOrd="0" presId="urn:microsoft.com/office/officeart/2018/2/layout/IconLabelList"/>
    <dgm:cxn modelId="{D5BFAD84-14C1-48ED-BC36-8B8B3B0C5482}" type="presParOf" srcId="{09C7A5FE-E45D-4A54-A6C9-364E97886173}" destId="{31B2EB39-2691-469A-95B0-8BC2B7EAB6A2}" srcOrd="4" destOrd="0" presId="urn:microsoft.com/office/officeart/2018/2/layout/IconLabelList"/>
    <dgm:cxn modelId="{66FA8A20-6173-43CE-85AB-00DE0D4B2BF9}" type="presParOf" srcId="{31B2EB39-2691-469A-95B0-8BC2B7EAB6A2}" destId="{2BA82D9A-FF46-4EED-B254-73F75F1F07E3}" srcOrd="0" destOrd="0" presId="urn:microsoft.com/office/officeart/2018/2/layout/IconLabelList"/>
    <dgm:cxn modelId="{25D9F4C9-3E40-4E78-859B-9DF60406676A}" type="presParOf" srcId="{31B2EB39-2691-469A-95B0-8BC2B7EAB6A2}" destId="{F79549C3-5670-4CF7-AF0F-5CE060A3D73A}" srcOrd="1" destOrd="0" presId="urn:microsoft.com/office/officeart/2018/2/layout/IconLabelList"/>
    <dgm:cxn modelId="{88E88051-0A50-4EE2-8022-C7E70AF7E19A}" type="presParOf" srcId="{31B2EB39-2691-469A-95B0-8BC2B7EAB6A2}" destId="{5EF69D74-0697-4984-80F9-EF37901485AE}" srcOrd="2" destOrd="0" presId="urn:microsoft.com/office/officeart/2018/2/layout/IconLabelList"/>
    <dgm:cxn modelId="{11FCFEB8-E68E-4B79-977E-94CAAB70A5C6}" type="presParOf" srcId="{09C7A5FE-E45D-4A54-A6C9-364E97886173}" destId="{C29C817F-E467-4C85-975E-E730BDCF1CA1}" srcOrd="5" destOrd="0" presId="urn:microsoft.com/office/officeart/2018/2/layout/IconLabelList"/>
    <dgm:cxn modelId="{CE7C31BF-FFFE-47D2-9A64-2F3D9F86E00D}" type="presParOf" srcId="{09C7A5FE-E45D-4A54-A6C9-364E97886173}" destId="{F50C3C04-CF0B-42BE-97CA-06448EFB726C}" srcOrd="6" destOrd="0" presId="urn:microsoft.com/office/officeart/2018/2/layout/IconLabelList"/>
    <dgm:cxn modelId="{1B815787-8B88-4F49-9CE2-856293CA8F33}" type="presParOf" srcId="{F50C3C04-CF0B-42BE-97CA-06448EFB726C}" destId="{AD862EF4-5B04-4F31-8195-F528E289EC4A}" srcOrd="0" destOrd="0" presId="urn:microsoft.com/office/officeart/2018/2/layout/IconLabelList"/>
    <dgm:cxn modelId="{D62020C3-3718-426F-9CA2-6A45CB6AB096}" type="presParOf" srcId="{F50C3C04-CF0B-42BE-97CA-06448EFB726C}" destId="{9017C8B0-6881-46C1-961F-60279F479029}" srcOrd="1" destOrd="0" presId="urn:microsoft.com/office/officeart/2018/2/layout/IconLabelList"/>
    <dgm:cxn modelId="{EF0B4671-47F5-4FE7-B38F-655450907759}" type="presParOf" srcId="{F50C3C04-CF0B-42BE-97CA-06448EFB726C}" destId="{0E4D09E3-BFCC-4D56-B0C3-DA4E8B459DFE}" srcOrd="2" destOrd="0" presId="urn:microsoft.com/office/officeart/2018/2/layout/IconLabelList"/>
    <dgm:cxn modelId="{764CF549-053D-453B-BB27-7A87BADDFBB4}" type="presParOf" srcId="{09C7A5FE-E45D-4A54-A6C9-364E97886173}" destId="{A51226AD-C2B3-4446-8A9B-59630B8ED3DE}" srcOrd="7" destOrd="0" presId="urn:microsoft.com/office/officeart/2018/2/layout/IconLabelList"/>
    <dgm:cxn modelId="{C5BA5697-7E43-4939-9C96-8303B0F84D42}" type="presParOf" srcId="{09C7A5FE-E45D-4A54-A6C9-364E97886173}" destId="{721F7F59-FF74-4DCD-A9B3-B9EAB8CFC180}" srcOrd="8" destOrd="0" presId="urn:microsoft.com/office/officeart/2018/2/layout/IconLabelList"/>
    <dgm:cxn modelId="{C43275D7-11E0-408F-A8D1-F827E078881D}" type="presParOf" srcId="{721F7F59-FF74-4DCD-A9B3-B9EAB8CFC180}" destId="{52E30751-A8C7-4AB2-A905-596A2DB58F6C}" srcOrd="0" destOrd="0" presId="urn:microsoft.com/office/officeart/2018/2/layout/IconLabelList"/>
    <dgm:cxn modelId="{58A60AF0-D42A-4166-B18F-749808E5BFD9}" type="presParOf" srcId="{721F7F59-FF74-4DCD-A9B3-B9EAB8CFC180}" destId="{6A777CDC-A556-4830-B435-891A42F39075}" srcOrd="1" destOrd="0" presId="urn:microsoft.com/office/officeart/2018/2/layout/IconLabelList"/>
    <dgm:cxn modelId="{51955CD0-4E8A-4D62-9BC0-D2DAD7DA2B96}" type="presParOf" srcId="{721F7F59-FF74-4DCD-A9B3-B9EAB8CFC180}" destId="{8D5D2181-EEED-484A-B672-A5DF48477B64}" srcOrd="2" destOrd="0" presId="urn:microsoft.com/office/officeart/2018/2/layout/IconLabelList"/>
    <dgm:cxn modelId="{775112E2-C922-47FD-86C9-A16623F1214B}" type="presParOf" srcId="{09C7A5FE-E45D-4A54-A6C9-364E97886173}" destId="{B5A149D4-BA22-4E33-A203-AEA108588AFB}" srcOrd="9" destOrd="0" presId="urn:microsoft.com/office/officeart/2018/2/layout/IconLabelList"/>
    <dgm:cxn modelId="{4CDF0D56-097C-4DE5-AB79-C11C903AF9BB}" type="presParOf" srcId="{09C7A5FE-E45D-4A54-A6C9-364E97886173}" destId="{43D66D73-9A48-4046-921B-E78F46D6623C}" srcOrd="10" destOrd="0" presId="urn:microsoft.com/office/officeart/2018/2/layout/IconLabelList"/>
    <dgm:cxn modelId="{2A2BD66A-0B44-412E-9889-89190B22FA5F}" type="presParOf" srcId="{43D66D73-9A48-4046-921B-E78F46D6623C}" destId="{2598251F-547A-4F60-B291-0690FA8D0BFD}" srcOrd="0" destOrd="0" presId="urn:microsoft.com/office/officeart/2018/2/layout/IconLabelList"/>
    <dgm:cxn modelId="{3D3AD16A-0195-4AEA-82DD-105D94676F82}" type="presParOf" srcId="{43D66D73-9A48-4046-921B-E78F46D6623C}" destId="{1ECF8F45-108C-49D7-AAE4-28824732D5E0}" srcOrd="1" destOrd="0" presId="urn:microsoft.com/office/officeart/2018/2/layout/IconLabelList"/>
    <dgm:cxn modelId="{3BF13FB2-57ED-4DDF-B7D1-BEACE97573F7}" type="presParOf" srcId="{43D66D73-9A48-4046-921B-E78F46D6623C}" destId="{1412D445-E3E9-41FE-B333-68A0E11EE5AE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7074BF-2C12-4644-A122-4B873A83397D}">
      <dsp:nvSpPr>
        <dsp:cNvPr id="0" name=""/>
        <dsp:cNvSpPr/>
      </dsp:nvSpPr>
      <dsp:spPr>
        <a:xfrm>
          <a:off x="0" y="2027"/>
          <a:ext cx="10515600" cy="102757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F08C3-7C09-4BD7-8E4E-D64EFEC8FCB9}">
      <dsp:nvSpPr>
        <dsp:cNvPr id="0" name=""/>
        <dsp:cNvSpPr/>
      </dsp:nvSpPr>
      <dsp:spPr>
        <a:xfrm>
          <a:off x="310842" y="233232"/>
          <a:ext cx="565168" cy="56516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3D06D-3494-4E54-8BC1-E1F149E1086F}">
      <dsp:nvSpPr>
        <dsp:cNvPr id="0" name=""/>
        <dsp:cNvSpPr/>
      </dsp:nvSpPr>
      <dsp:spPr>
        <a:xfrm>
          <a:off x="1186854" y="2027"/>
          <a:ext cx="9328745" cy="1027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752" tIns="108752" rIns="108752" bIns="1087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Disconnected data systems across sectors</a:t>
          </a:r>
        </a:p>
      </dsp:txBody>
      <dsp:txXfrm>
        <a:off x="1186854" y="2027"/>
        <a:ext cx="9328745" cy="1027579"/>
      </dsp:txXfrm>
    </dsp:sp>
    <dsp:sp modelId="{98871821-18C1-4072-894C-107494E817C6}">
      <dsp:nvSpPr>
        <dsp:cNvPr id="0" name=""/>
        <dsp:cNvSpPr/>
      </dsp:nvSpPr>
      <dsp:spPr>
        <a:xfrm>
          <a:off x="0" y="1286501"/>
          <a:ext cx="10515600" cy="102757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610E0-C7CB-4D58-857B-BDC9F9966BBF}">
      <dsp:nvSpPr>
        <dsp:cNvPr id="0" name=""/>
        <dsp:cNvSpPr/>
      </dsp:nvSpPr>
      <dsp:spPr>
        <a:xfrm>
          <a:off x="310842" y="1517707"/>
          <a:ext cx="565168" cy="565168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C53B7-0170-43DD-AEF0-51C2B5E3BDF6}">
      <dsp:nvSpPr>
        <dsp:cNvPr id="0" name=""/>
        <dsp:cNvSpPr/>
      </dsp:nvSpPr>
      <dsp:spPr>
        <a:xfrm>
          <a:off x="1186854" y="1286501"/>
          <a:ext cx="9328745" cy="1027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752" tIns="108752" rIns="108752" bIns="1087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Limited packaging of evidence into usable formats.</a:t>
          </a:r>
        </a:p>
      </dsp:txBody>
      <dsp:txXfrm>
        <a:off x="1186854" y="1286501"/>
        <a:ext cx="9328745" cy="1027579"/>
      </dsp:txXfrm>
    </dsp:sp>
    <dsp:sp modelId="{ADCA54AF-5AD1-4812-AB58-B0F73EBE4C98}">
      <dsp:nvSpPr>
        <dsp:cNvPr id="0" name=""/>
        <dsp:cNvSpPr/>
      </dsp:nvSpPr>
      <dsp:spPr>
        <a:xfrm>
          <a:off x="0" y="2570976"/>
          <a:ext cx="10515600" cy="102757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20378C-05EF-45E1-935C-A37CBDA841A0}">
      <dsp:nvSpPr>
        <dsp:cNvPr id="0" name=""/>
        <dsp:cNvSpPr/>
      </dsp:nvSpPr>
      <dsp:spPr>
        <a:xfrm>
          <a:off x="310842" y="2802181"/>
          <a:ext cx="565168" cy="5651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632CDA-19FD-43C7-9847-93D97175EE1C}">
      <dsp:nvSpPr>
        <dsp:cNvPr id="0" name=""/>
        <dsp:cNvSpPr/>
      </dsp:nvSpPr>
      <dsp:spPr>
        <a:xfrm>
          <a:off x="1186854" y="2570976"/>
          <a:ext cx="9328745" cy="1027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752" tIns="108752" rIns="108752" bIns="1087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Weak knowledge-sharing platforms, limited information to the public </a:t>
          </a:r>
        </a:p>
      </dsp:txBody>
      <dsp:txXfrm>
        <a:off x="1186854" y="2570976"/>
        <a:ext cx="9328745" cy="1027579"/>
      </dsp:txXfrm>
    </dsp:sp>
    <dsp:sp modelId="{0A862F04-DB7D-455F-A4A1-B676DA9D315F}">
      <dsp:nvSpPr>
        <dsp:cNvPr id="0" name=""/>
        <dsp:cNvSpPr/>
      </dsp:nvSpPr>
      <dsp:spPr>
        <a:xfrm>
          <a:off x="0" y="3855450"/>
          <a:ext cx="10515600" cy="102757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A4DA5-1FC5-4610-8F7C-C48431169A61}">
      <dsp:nvSpPr>
        <dsp:cNvPr id="0" name=""/>
        <dsp:cNvSpPr/>
      </dsp:nvSpPr>
      <dsp:spPr>
        <a:xfrm>
          <a:off x="310842" y="4086656"/>
          <a:ext cx="565168" cy="5651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05799-9F1D-49EA-BB29-56AEC79F2395}">
      <dsp:nvSpPr>
        <dsp:cNvPr id="0" name=""/>
        <dsp:cNvSpPr/>
      </dsp:nvSpPr>
      <dsp:spPr>
        <a:xfrm>
          <a:off x="1186854" y="3855450"/>
          <a:ext cx="9328745" cy="1027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752" tIns="108752" rIns="108752" bIns="1087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Underutilization of data for decision-making</a:t>
          </a:r>
        </a:p>
      </dsp:txBody>
      <dsp:txXfrm>
        <a:off x="1186854" y="3855450"/>
        <a:ext cx="9328745" cy="10275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4AD781-C2A7-4E39-B8D6-E1A3D1F6B731}">
      <dsp:nvSpPr>
        <dsp:cNvPr id="0" name=""/>
        <dsp:cNvSpPr/>
      </dsp:nvSpPr>
      <dsp:spPr>
        <a:xfrm>
          <a:off x="0" y="678975"/>
          <a:ext cx="2218344" cy="13310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Inter-agency data sharing platforms </a:t>
          </a:r>
          <a:r>
            <a:rPr lang="en-US" sz="1900" kern="1200" dirty="0" err="1"/>
            <a:t>i.e</a:t>
          </a:r>
          <a:r>
            <a:rPr lang="en-US" sz="1900" kern="1200" dirty="0"/>
            <a:t> PRS</a:t>
          </a:r>
        </a:p>
      </dsp:txBody>
      <dsp:txXfrm>
        <a:off x="0" y="678975"/>
        <a:ext cx="2218344" cy="1331006"/>
      </dsp:txXfrm>
    </dsp:sp>
    <dsp:sp modelId="{CABF1D00-6C8F-4DED-99C4-17C0B8F16CA6}">
      <dsp:nvSpPr>
        <dsp:cNvPr id="0" name=""/>
        <dsp:cNvSpPr/>
      </dsp:nvSpPr>
      <dsp:spPr>
        <a:xfrm>
          <a:off x="2440179" y="678975"/>
          <a:ext cx="2218344" cy="133100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Regular review &amp; learning forums </a:t>
          </a:r>
        </a:p>
      </dsp:txBody>
      <dsp:txXfrm>
        <a:off x="2440179" y="678975"/>
        <a:ext cx="2218344" cy="1331006"/>
      </dsp:txXfrm>
    </dsp:sp>
    <dsp:sp modelId="{CDC8526D-AE3F-4397-AE02-D0E2E759B7F4}">
      <dsp:nvSpPr>
        <dsp:cNvPr id="0" name=""/>
        <dsp:cNvSpPr/>
      </dsp:nvSpPr>
      <dsp:spPr>
        <a:xfrm>
          <a:off x="4880358" y="678975"/>
          <a:ext cx="2218344" cy="133100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Integration across health, education &amp; social sectors</a:t>
          </a:r>
        </a:p>
      </dsp:txBody>
      <dsp:txXfrm>
        <a:off x="4880358" y="678975"/>
        <a:ext cx="2218344" cy="1331006"/>
      </dsp:txXfrm>
    </dsp:sp>
    <dsp:sp modelId="{EC75F3BD-519F-424C-AC99-65ED0ED16678}">
      <dsp:nvSpPr>
        <dsp:cNvPr id="0" name=""/>
        <dsp:cNvSpPr/>
      </dsp:nvSpPr>
      <dsp:spPr>
        <a:xfrm>
          <a:off x="1220089" y="2231817"/>
          <a:ext cx="2218344" cy="133100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Embrace Multimedia for  resourceful repository</a:t>
          </a:r>
        </a:p>
      </dsp:txBody>
      <dsp:txXfrm>
        <a:off x="1220089" y="2231817"/>
        <a:ext cx="2218344" cy="1331006"/>
      </dsp:txXfrm>
    </dsp:sp>
    <dsp:sp modelId="{1DA70CD1-AB41-4ABA-98A2-65C2951B76F9}">
      <dsp:nvSpPr>
        <dsp:cNvPr id="0" name=""/>
        <dsp:cNvSpPr/>
      </dsp:nvSpPr>
      <dsp:spPr>
        <a:xfrm>
          <a:off x="3660268" y="2231817"/>
          <a:ext cx="2218344" cy="133100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Align budgets that supports Knowledge management and publicity efforts.</a:t>
          </a:r>
        </a:p>
      </dsp:txBody>
      <dsp:txXfrm>
        <a:off x="3660268" y="2231817"/>
        <a:ext cx="2218344" cy="13310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D34452-638F-40D5-B738-A9EC781420C8}">
      <dsp:nvSpPr>
        <dsp:cNvPr id="0" name=""/>
        <dsp:cNvSpPr/>
      </dsp:nvSpPr>
      <dsp:spPr>
        <a:xfrm>
          <a:off x="1138738" y="375840"/>
          <a:ext cx="601171" cy="6011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11529-5FEE-40C4-A214-19D74FF810F2}">
      <dsp:nvSpPr>
        <dsp:cNvPr id="0" name=""/>
        <dsp:cNvSpPr/>
      </dsp:nvSpPr>
      <dsp:spPr>
        <a:xfrm>
          <a:off x="771355" y="1226948"/>
          <a:ext cx="1335937" cy="651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Use TV, radio and digital platforms for public education</a:t>
          </a:r>
        </a:p>
      </dsp:txBody>
      <dsp:txXfrm>
        <a:off x="771355" y="1226948"/>
        <a:ext cx="1335937" cy="651269"/>
      </dsp:txXfrm>
    </dsp:sp>
    <dsp:sp modelId="{54CFAC5C-EE8E-4947-B9A2-E51825D67C6C}">
      <dsp:nvSpPr>
        <dsp:cNvPr id="0" name=""/>
        <dsp:cNvSpPr/>
      </dsp:nvSpPr>
      <dsp:spPr>
        <a:xfrm>
          <a:off x="2708464" y="292051"/>
          <a:ext cx="601171" cy="6011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B5E0D-09C1-4013-9F4E-E87BF10C747A}">
      <dsp:nvSpPr>
        <dsp:cNvPr id="0" name=""/>
        <dsp:cNvSpPr/>
      </dsp:nvSpPr>
      <dsp:spPr>
        <a:xfrm>
          <a:off x="2341081" y="975581"/>
          <a:ext cx="1335937" cy="98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Develop engaging multimedia content (videos, animations, podcasts)</a:t>
          </a:r>
        </a:p>
      </dsp:txBody>
      <dsp:txXfrm>
        <a:off x="2341081" y="975581"/>
        <a:ext cx="1335937" cy="986425"/>
      </dsp:txXfrm>
    </dsp:sp>
    <dsp:sp modelId="{2BA82D9A-FF46-4EED-B254-73F75F1F07E3}">
      <dsp:nvSpPr>
        <dsp:cNvPr id="0" name=""/>
        <dsp:cNvSpPr/>
      </dsp:nvSpPr>
      <dsp:spPr>
        <a:xfrm>
          <a:off x="4278191" y="312439"/>
          <a:ext cx="601171" cy="6011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F69D74-0697-4984-80F9-EF37901485AE}">
      <dsp:nvSpPr>
        <dsp:cNvPr id="0" name=""/>
        <dsp:cNvSpPr/>
      </dsp:nvSpPr>
      <dsp:spPr>
        <a:xfrm>
          <a:off x="3910808" y="1036745"/>
          <a:ext cx="1335937" cy="904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Partner with media houses for targeted Triple Threat campaigns</a:t>
          </a:r>
        </a:p>
      </dsp:txBody>
      <dsp:txXfrm>
        <a:off x="3910808" y="1036745"/>
        <a:ext cx="1335937" cy="904873"/>
      </dsp:txXfrm>
    </dsp:sp>
    <dsp:sp modelId="{AD862EF4-5B04-4F31-8195-F528E289EC4A}">
      <dsp:nvSpPr>
        <dsp:cNvPr id="0" name=""/>
        <dsp:cNvSpPr/>
      </dsp:nvSpPr>
      <dsp:spPr>
        <a:xfrm>
          <a:off x="5847917" y="308330"/>
          <a:ext cx="601171" cy="6011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D09E3-BFCC-4D56-B0C3-DA4E8B459DFE}">
      <dsp:nvSpPr>
        <dsp:cNvPr id="0" name=""/>
        <dsp:cNvSpPr/>
      </dsp:nvSpPr>
      <dsp:spPr>
        <a:xfrm>
          <a:off x="5480535" y="1024416"/>
          <a:ext cx="1335937" cy="9213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Utilize social media for real-time engagement and feedback</a:t>
          </a:r>
        </a:p>
      </dsp:txBody>
      <dsp:txXfrm>
        <a:off x="5480535" y="1024416"/>
        <a:ext cx="1335937" cy="921311"/>
      </dsp:txXfrm>
    </dsp:sp>
    <dsp:sp modelId="{52E30751-A8C7-4AB2-A905-596A2DB58F6C}">
      <dsp:nvSpPr>
        <dsp:cNvPr id="0" name=""/>
        <dsp:cNvSpPr/>
      </dsp:nvSpPr>
      <dsp:spPr>
        <a:xfrm>
          <a:off x="1975936" y="2287623"/>
          <a:ext cx="944970" cy="75153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5D2181-EEED-484A-B672-A5DF48477B64}">
      <dsp:nvSpPr>
        <dsp:cNvPr id="0" name=""/>
        <dsp:cNvSpPr/>
      </dsp:nvSpPr>
      <dsp:spPr>
        <a:xfrm>
          <a:off x="1778772" y="3021453"/>
          <a:ext cx="1335937" cy="651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Showcase success stories and human-interest narratives</a:t>
          </a:r>
        </a:p>
      </dsp:txBody>
      <dsp:txXfrm>
        <a:off x="1778772" y="3021453"/>
        <a:ext cx="1335937" cy="651269"/>
      </dsp:txXfrm>
    </dsp:sp>
    <dsp:sp modelId="{2598251F-547A-4F60-B291-0690FA8D0BFD}">
      <dsp:nvSpPr>
        <dsp:cNvPr id="0" name=""/>
        <dsp:cNvSpPr/>
      </dsp:nvSpPr>
      <dsp:spPr>
        <a:xfrm>
          <a:off x="4598694" y="2366453"/>
          <a:ext cx="601171" cy="60117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12D445-E3E9-41FE-B333-68A0E11EE5AE}">
      <dsp:nvSpPr>
        <dsp:cNvPr id="0" name=""/>
        <dsp:cNvSpPr/>
      </dsp:nvSpPr>
      <dsp:spPr>
        <a:xfrm>
          <a:off x="4362796" y="3118943"/>
          <a:ext cx="1335937" cy="651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Align messaging with evidence and national priorities</a:t>
          </a:r>
        </a:p>
      </dsp:txBody>
      <dsp:txXfrm>
        <a:off x="4362796" y="3118943"/>
        <a:ext cx="1335937" cy="651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27CBB-20B1-42DC-9AF7-B89862F370F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8FCE3-21BA-4836-A45A-117199F503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86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success of the Triple Threat </a:t>
            </a:r>
            <a:r>
              <a:rPr lang="en-US" dirty="0" err="1"/>
              <a:t>Programme</a:t>
            </a:r>
            <a:r>
              <a:rPr lang="en-US" dirty="0"/>
              <a:t> depends on how effectively we transform knowledge into coordinated action.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43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will outline how our collective approaches—can be integrated to establish a centralized Triple Threat Knowledge Bank that supports coordinated, evidence-based action.---WHOLE GOVERNMENT APPROACH – Across all sectors/partners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46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Despite significant investments, knowledge is not always translated into action. There is a gap between data generation and programmatic decision-making.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65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goal is to ensure that data and knowledge actively inform interventions and policy decisions across sectors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9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structured KM cycle ensures that information flows seamlessly into decision-making and program improvement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19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What's </a:t>
            </a:r>
            <a:r>
              <a:rPr lang="en-US" dirty="0"/>
              <a:t>in the policy docs? Knowledge packed kept has no impact. Commitment plans should not be shelf beautifiers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36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Coordination ensures alignment, reduces duplication and enhances collective impact for resourceful repository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59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Media is a powerful enabler for scaling awareness, influencing behavior change and reinforcing program visibility. Strategic storytelling backed by data can drive both policy and community-level impact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0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Ultimately, strengthened knowledge management leads to more responsive and impactful programming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8FCE3-21BA-4836-A45A-117199F503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087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9641"/>
            <a:ext cx="9144000" cy="140032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1903" y="301974"/>
            <a:ext cx="6852949" cy="142466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 userDrawn="1">
            <p:custDataLst>
              <p:tags r:id="rId1"/>
            </p:custDataLst>
          </p:nvPr>
        </p:nvCxnSpPr>
        <p:spPr>
          <a:xfrm flipV="1">
            <a:off x="40247" y="1894532"/>
            <a:ext cx="12037188" cy="47216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8721"/>
            <a:ext cx="10515600" cy="7219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5335" y="-1440"/>
            <a:ext cx="4017612" cy="8352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5335" y="-1440"/>
            <a:ext cx="4017612" cy="8352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3784"/>
            <a:ext cx="10515600" cy="856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5335" y="-1440"/>
            <a:ext cx="4017612" cy="8352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33784"/>
            <a:ext cx="10515600" cy="856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5335" y="-1440"/>
            <a:ext cx="4017612" cy="8352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3784"/>
            <a:ext cx="10515600" cy="856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5335" y="-1440"/>
            <a:ext cx="4017612" cy="8352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/>
          <a:srcRect l="16850" t="13142" r="15431" b="12914"/>
          <a:stretch>
            <a:fillRect/>
          </a:stretch>
        </p:blipFill>
        <p:spPr>
          <a:xfrm>
            <a:off x="1742208" y="1911893"/>
            <a:ext cx="3219091" cy="3310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2"/>
          <p:cNvSpPr txBox="1">
            <a:spLocks noChangeArrowheads="1"/>
          </p:cNvSpPr>
          <p:nvPr userDrawn="1"/>
        </p:nvSpPr>
        <p:spPr bwMode="auto">
          <a:xfrm>
            <a:off x="5106154" y="2227338"/>
            <a:ext cx="510453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GB" altLang="en-US" sz="13800" b="1" dirty="0" err="1">
                <a:solidFill>
                  <a:prstClr val="black"/>
                </a:solidFill>
                <a:latin typeface="Edwardian Script ITC" panose="030303020407070D0804" pitchFamily="66" charset="0"/>
                <a:cs typeface="Arial" panose="020B0604020202020204" pitchFamily="34" charset="0"/>
              </a:rPr>
              <a:t>Shukran</a:t>
            </a:r>
            <a:endParaRPr lang="en-GB" altLang="en-US" sz="13800" b="1" dirty="0">
              <a:solidFill>
                <a:prstClr val="black"/>
              </a:solidFill>
              <a:latin typeface="Edwardian Script ITC" panose="030303020407070D0804" pitchFamily="66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32366" y="121623"/>
            <a:ext cx="6852949" cy="1424664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 userDrawn="1">
            <p:custDataLst>
              <p:tags r:id="rId1"/>
            </p:custDataLst>
          </p:nvPr>
        </p:nvCxnSpPr>
        <p:spPr>
          <a:xfrm flipV="1">
            <a:off x="40247" y="1659142"/>
            <a:ext cx="12037188" cy="47216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400800"/>
            <a:ext cx="12192000" cy="502465"/>
          </a:xfrm>
          <a:prstGeom prst="rect">
            <a:avLst/>
          </a:prstGeom>
        </p:spPr>
      </p:pic>
      <p:sp>
        <p:nvSpPr>
          <p:cNvPr id="21" name="TextBox 20"/>
          <p:cNvSpPr txBox="1"/>
          <p:nvPr userDrawn="1"/>
        </p:nvSpPr>
        <p:spPr>
          <a:xfrm>
            <a:off x="570368" y="5511174"/>
            <a:ext cx="10864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0B050"/>
                </a:solidFill>
                <a:latin typeface="Brush Script MT" panose="03060802040406070304" pitchFamily="66" charset="0"/>
              </a:rPr>
              <a:t>Ending </a:t>
            </a:r>
            <a:r>
              <a:rPr lang="en-GB" sz="4000" b="1" dirty="0" err="1">
                <a:solidFill>
                  <a:srgbClr val="00B050"/>
                </a:solidFill>
                <a:latin typeface="Brush Script MT" panose="03060802040406070304" pitchFamily="66" charset="0"/>
              </a:rPr>
              <a:t>Syndemic</a:t>
            </a:r>
            <a:r>
              <a:rPr lang="en-GB" sz="4000" b="1" dirty="0">
                <a:solidFill>
                  <a:srgbClr val="00B050"/>
                </a:solidFill>
                <a:latin typeface="Brush Script MT" panose="03060802040406070304" pitchFamily="66" charset="0"/>
              </a:rPr>
              <a:t> Diseases</a:t>
            </a:r>
            <a:r>
              <a:rPr lang="en-GB" sz="4000" b="1" baseline="0" dirty="0">
                <a:solidFill>
                  <a:srgbClr val="00B050"/>
                </a:solidFill>
                <a:latin typeface="Brush Script MT" panose="03060802040406070304" pitchFamily="66" charset="0"/>
              </a:rPr>
              <a:t> as Public Health Threats in Kenya</a:t>
            </a:r>
            <a:endParaRPr lang="en-US" sz="4000" b="1" dirty="0">
              <a:solidFill>
                <a:srgbClr val="00B050"/>
              </a:solidFill>
              <a:latin typeface="Brush Script MT" panose="03060802040406070304" pitchFamily="66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09554-7E57-45A3-B488-13F1E6FA0CE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64A5A-544C-439E-9E22-01A8A159C6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8713" y="2353397"/>
            <a:ext cx="10288270" cy="1645919"/>
          </a:xfrm>
        </p:spPr>
        <p:txBody>
          <a:bodyPr>
            <a:no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br>
              <a:rPr lang="en-US" sz="4000" b="1" kern="100" dirty="0">
                <a:effectLst/>
                <a:latin typeface="Cambria" panose="02040503050406030204" charset="0"/>
                <a:ea typeface="Aptos" panose="020B0004020202020204" pitchFamily="34" charset="0"/>
                <a:cs typeface="Cambria" panose="02040503050406030204" charset="0"/>
              </a:rPr>
            </a:br>
            <a:r>
              <a:rPr lang="en-US" sz="4000" b="1" dirty="0"/>
              <a:t>Strengthening Knowledge Management for the Triple Threat </a:t>
            </a:r>
            <a:r>
              <a:rPr lang="en-US" sz="4000" b="1" dirty="0" err="1"/>
              <a:t>Programme</a:t>
            </a:r>
            <a:endParaRPr lang="en-US" sz="4000" b="1" kern="100" dirty="0">
              <a:effectLst/>
              <a:latin typeface="Cambria" panose="02040503050406030204" charset="0"/>
              <a:ea typeface="Aptos" panose="020B0004020202020204" pitchFamily="34" charset="0"/>
              <a:cs typeface="Cambria" panose="0204050305040603020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6227" y="4719782"/>
            <a:ext cx="10550756" cy="985280"/>
          </a:xfrm>
        </p:spPr>
        <p:txBody>
          <a:bodyPr>
            <a:normAutofit fontScale="25000" lnSpcReduction="20000"/>
          </a:bodyPr>
          <a:lstStyle/>
          <a:p>
            <a:endParaRPr lang="en-GB" sz="3200" b="1" i="1" dirty="0"/>
          </a:p>
          <a:p>
            <a:r>
              <a:rPr lang="en-US" sz="8000" b="1" dirty="0"/>
              <a:t>Presentation by: Ruth Dero</a:t>
            </a:r>
            <a:r>
              <a:rPr lang="en-GB" sz="8000" b="1" dirty="0"/>
              <a:t>   Date </a:t>
            </a:r>
            <a:r>
              <a:rPr lang="en-US" sz="8000" b="1" dirty="0"/>
              <a:t>: 23</a:t>
            </a:r>
            <a:r>
              <a:rPr lang="en-US" sz="8000" b="1" baseline="30000" dirty="0"/>
              <a:t>rd</a:t>
            </a:r>
            <a:r>
              <a:rPr lang="en-US" sz="8000" b="1" dirty="0"/>
              <a:t> April,2025</a:t>
            </a:r>
          </a:p>
          <a:p>
            <a:r>
              <a:rPr lang="en-US" sz="8000" b="1" dirty="0"/>
              <a:t>Deputy Director Corporate Communications</a:t>
            </a:r>
            <a:endParaRPr lang="en-US" sz="8000" dirty="0"/>
          </a:p>
          <a:p>
            <a:endParaRPr lang="en-US" altLang="en-GB" sz="32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51F9E-23D5-C63C-3839-2E304D62D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80C81E6-8303-9F81-1513-65283799ED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615" y="1912690"/>
            <a:ext cx="11132191" cy="4437776"/>
          </a:xfrm>
        </p:spPr>
        <p:txBody>
          <a:bodyPr>
            <a:normAutofit fontScale="92500" lnSpcReduction="20000"/>
          </a:bodyPr>
          <a:lstStyle/>
          <a:p>
            <a:r>
              <a:rPr lang="en-US" sz="3600" b="1" dirty="0"/>
              <a:t>Conclusion / Call to Action</a:t>
            </a:r>
          </a:p>
          <a:p>
            <a:r>
              <a:rPr lang="en-US" sz="3600" b="1" dirty="0"/>
              <a:t>Turning Knowledge into Impact</a:t>
            </a:r>
            <a:endParaRPr lang="en-US" sz="3600" dirty="0"/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sz="3600" dirty="0"/>
              <a:t>Invest in integrated knowledge systems- Across sector Data Bank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sz="3600" dirty="0"/>
              <a:t>Strengthen collaboration across sectors 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sz="3600" dirty="0"/>
              <a:t>Leverage media for scale and influence 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sz="3600" dirty="0"/>
              <a:t>Promote a culture of continuous learning </a:t>
            </a:r>
          </a:p>
          <a:p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b="1" i="1" dirty="0">
                <a:solidFill>
                  <a:srgbClr val="FF0000"/>
                </a:solidFill>
              </a:rPr>
              <a:t>“Data must not just be collected — it must drive action and shared for knowledge.”</a:t>
            </a:r>
            <a:endParaRPr lang="en-US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594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16F94-9540-160C-95B5-4FD5E31E2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5515C-2BBF-FC44-03CE-5E155009B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615" y="2522412"/>
            <a:ext cx="10288270" cy="906588"/>
          </a:xfrm>
        </p:spPr>
        <p:txBody>
          <a:bodyPr>
            <a:no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br>
              <a:rPr lang="en-US" sz="4000" b="1" dirty="0">
                <a:latin typeface="+mn-lt"/>
              </a:rPr>
            </a:br>
            <a:br>
              <a:rPr lang="en-US" sz="4000" b="1" dirty="0">
                <a:latin typeface="+mn-lt"/>
              </a:rPr>
            </a:br>
            <a:br>
              <a:rPr lang="en-US" sz="4000" b="1" dirty="0">
                <a:latin typeface="+mn-lt"/>
              </a:rPr>
            </a:br>
            <a:endParaRPr lang="en-US" sz="4000" b="1" kern="100" dirty="0">
              <a:effectLst/>
              <a:latin typeface="+mn-lt"/>
              <a:ea typeface="Aptos" panose="020B0004020202020204" pitchFamily="34" charset="0"/>
              <a:cs typeface="Cambria" panose="0204050305040603020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6BDA07-6B97-1ADD-FF45-262A96800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96539" y="1967948"/>
            <a:ext cx="4800600" cy="4303643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endParaRPr lang="en-US" dirty="0"/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endParaRPr lang="en-US" dirty="0"/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endParaRPr lang="en-US" dirty="0"/>
          </a:p>
          <a:p>
            <a:endParaRPr lang="en-US" altLang="en-GB" sz="3200" b="1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7CFBBF-9760-9725-A434-631F37987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5000"/>
          </a:blip>
          <a:srcRect l="10834" r="276" b="-1"/>
          <a:stretch>
            <a:fillRect/>
          </a:stretch>
        </p:blipFill>
        <p:spPr>
          <a:xfrm>
            <a:off x="8550965" y="2120348"/>
            <a:ext cx="3155674" cy="3525905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C9E65234-2C80-5407-B92A-88024534FCF4}"/>
              </a:ext>
            </a:extLst>
          </p:cNvPr>
          <p:cNvSpPr txBox="1">
            <a:spLocks/>
          </p:cNvSpPr>
          <p:nvPr/>
        </p:nvSpPr>
        <p:spPr>
          <a:xfrm>
            <a:off x="7248939" y="2120348"/>
            <a:ext cx="4800600" cy="4303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en-US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en-US"/>
          </a:p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endParaRPr lang="en-US"/>
          </a:p>
          <a:p>
            <a:endParaRPr lang="en-US" altLang="en-GB" sz="3200" b="1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8574EA-10BC-E2E5-BC38-C389D5757522}"/>
              </a:ext>
            </a:extLst>
          </p:cNvPr>
          <p:cNvSpPr txBox="1"/>
          <p:nvPr/>
        </p:nvSpPr>
        <p:spPr>
          <a:xfrm>
            <a:off x="496957" y="2522412"/>
            <a:ext cx="704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1A85BC66-AD17-3030-EBDB-D868FDCB3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61" y="1657557"/>
            <a:ext cx="8054009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Presentation Overview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Demonstrate how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strengthened knowledge management systems</a:t>
            </a:r>
            <a:r>
              <a:rPr lang="en-US" altLang="en-US" sz="2400" dirty="0"/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can improve availability, access and use of data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Highlight the role of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strategic communication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in translating evidence into action.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n-US" altLang="en-US" sz="2400" dirty="0"/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End Goal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Propose establishment of a </a:t>
            </a:r>
            <a:r>
              <a:rPr lang="en-US" sz="2400" b="1" dirty="0"/>
              <a:t>Triple Threat Knowledge Bank</a:t>
            </a:r>
            <a:r>
              <a:rPr lang="en-US" sz="2400" dirty="0"/>
              <a:t> as a central platform.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2000" dirty="0"/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351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587" y="230490"/>
            <a:ext cx="6971950" cy="721967"/>
          </a:xfrm>
        </p:spPr>
        <p:txBody>
          <a:bodyPr anchor="ctr">
            <a:normAutofit fontScale="90000"/>
          </a:bodyPr>
          <a:lstStyle/>
          <a:p>
            <a:r>
              <a:rPr lang="en-US" b="1" dirty="0"/>
              <a:t>Context &amp; Challenges</a:t>
            </a:r>
            <a:br>
              <a:rPr lang="en-US" b="1" dirty="0"/>
            </a:br>
            <a:r>
              <a:rPr lang="en-US" sz="2200" b="1" dirty="0"/>
              <a:t>Fragmented Data, Limited Knowledge Use, Weak Coordination</a:t>
            </a:r>
            <a:endParaRPr lang="en-US" sz="2200" b="1" i="0" dirty="0">
              <a:effectLst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EE6EA6B6-741E-E91B-CB6E-EBA4BB29A1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3521253"/>
              </p:ext>
            </p:extLst>
          </p:nvPr>
        </p:nvGraphicFramePr>
        <p:xfrm>
          <a:off x="838200" y="1291905"/>
          <a:ext cx="10515600" cy="4885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51227-EA41-0A28-6728-937852836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4A0DC08-79B7-37F1-018B-2822D59E46A9}"/>
              </a:ext>
            </a:extLst>
          </p:cNvPr>
          <p:cNvSpPr txBox="1"/>
          <p:nvPr/>
        </p:nvSpPr>
        <p:spPr>
          <a:xfrm>
            <a:off x="256033" y="3059668"/>
            <a:ext cx="350215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How do we Strengthen Coordination &amp; Accelerate Evidence-Based Implementation of </a:t>
            </a:r>
            <a:r>
              <a:rPr lang="en-US" sz="2800" b="1"/>
              <a:t>product knowledge?</a:t>
            </a:r>
            <a:endParaRPr lang="en-US" sz="28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E980C0-172D-E073-BBE3-5BE0B5BF9B01}"/>
              </a:ext>
            </a:extLst>
          </p:cNvPr>
          <p:cNvSpPr txBox="1">
            <a:spLocks/>
          </p:cNvSpPr>
          <p:nvPr/>
        </p:nvSpPr>
        <p:spPr>
          <a:xfrm>
            <a:off x="4031311" y="2091193"/>
            <a:ext cx="7322489" cy="40857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500" dirty="0"/>
              <a:t>Enhance knowledge generation and synthesis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5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500" dirty="0"/>
              <a:t>Improve accessibility and usability of data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5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500" dirty="0"/>
              <a:t>Strengthen multisectoral coordination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5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500" dirty="0"/>
              <a:t>Enable adaptive programming through real-time insights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932738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23392-8A07-1EF4-D3B7-581E80881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9451-A4B0-CC00-7276-A2425CBE2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1865" y="1746594"/>
            <a:ext cx="10288270" cy="906588"/>
          </a:xfrm>
        </p:spPr>
        <p:txBody>
          <a:bodyPr>
            <a:noAutofit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Knowledge Management Framework</a:t>
            </a:r>
            <a:r>
              <a:rPr lang="en-US" sz="2800" b="1" dirty="0">
                <a:latin typeface="+mn-lt"/>
              </a:rPr>
              <a:t>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8B7EC2-3882-A658-D804-6D7CCD0FE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695" y="2740646"/>
            <a:ext cx="11330609" cy="3789363"/>
          </a:xfrm>
        </p:spPr>
        <p:txBody>
          <a:bodyPr>
            <a:normAutofit fontScale="47500" lnSpcReduction="20000"/>
          </a:bodyPr>
          <a:lstStyle/>
          <a:p>
            <a:r>
              <a:rPr lang="en-US" sz="6200" b="1" dirty="0"/>
              <a:t>From Data to Impact</a:t>
            </a:r>
            <a:endParaRPr lang="en-US" sz="5400" b="1" dirty="0"/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b="1" dirty="0"/>
              <a:t>Data Collection</a:t>
            </a:r>
            <a:r>
              <a:rPr lang="en-US" sz="6200" dirty="0"/>
              <a:t> – Routine data, surveys, research </a:t>
            </a:r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b="1" dirty="0"/>
              <a:t>Analysis &amp; Synthesis</a:t>
            </a:r>
            <a:r>
              <a:rPr lang="en-US" sz="6200" dirty="0"/>
              <a:t> – Insights, trends, evidence </a:t>
            </a:r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b="1" dirty="0"/>
              <a:t>Knowledge Products</a:t>
            </a:r>
            <a:r>
              <a:rPr lang="en-US" sz="6200" dirty="0"/>
              <a:t> – Reports, briefs, dashboards , verified digital content, E bulletins, targeted documentaries</a:t>
            </a:r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b="1" dirty="0"/>
              <a:t>Dissemination</a:t>
            </a:r>
            <a:r>
              <a:rPr lang="en-US" sz="6200" dirty="0"/>
              <a:t> – Platforms, forums, mainstream media, Digital media</a:t>
            </a:r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b="1" dirty="0"/>
              <a:t>Utilization</a:t>
            </a:r>
            <a:r>
              <a:rPr lang="en-US" sz="6200" dirty="0"/>
              <a:t> – Policy, programming, resource allocation </a:t>
            </a:r>
          </a:p>
          <a:p>
            <a:pPr marL="685800" indent="-685800" algn="l">
              <a:buFont typeface="Wingdings" panose="05000000000000000000" pitchFamily="2" charset="2"/>
              <a:buChar char="Ø"/>
            </a:pPr>
            <a:r>
              <a:rPr lang="en-US" sz="6200" dirty="0"/>
              <a:t>👉 </a:t>
            </a:r>
            <a:r>
              <a:rPr lang="en-US" sz="6200" i="1" dirty="0"/>
              <a:t>Flow:</a:t>
            </a:r>
            <a:r>
              <a:rPr lang="en-US" sz="6200" dirty="0"/>
              <a:t> Data → Knowledge/Publicity→ Action → Impact </a:t>
            </a:r>
            <a:endParaRPr lang="en-US" sz="5000" dirty="0">
              <a:latin typeface="Georgia" panose="02040502050405020303" pitchFamily="18" charset="0"/>
            </a:endParaRPr>
          </a:p>
          <a:p>
            <a:endParaRPr lang="en-GB" sz="3200" b="1" i="1" dirty="0"/>
          </a:p>
          <a:p>
            <a:endParaRPr lang="en-US" sz="4300" dirty="0"/>
          </a:p>
          <a:p>
            <a:endParaRPr lang="en-US" altLang="en-GB" sz="3200" b="1" i="1" dirty="0"/>
          </a:p>
        </p:txBody>
      </p:sp>
    </p:spTree>
    <p:extLst>
      <p:ext uri="{BB962C8B-B14F-4D97-AF65-F5344CB8AC3E}">
        <p14:creationId xmlns:p14="http://schemas.microsoft.com/office/powerpoint/2010/main" val="306505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C87EB-8ABA-739D-8039-F7B4CC578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302ED316-A19C-6178-B31E-2841781105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1299" y="2010305"/>
            <a:ext cx="9144000" cy="563562"/>
          </a:xfrm>
        </p:spPr>
        <p:txBody>
          <a:bodyPr>
            <a:normAutofit fontScale="92500"/>
          </a:bodyPr>
          <a:lstStyle/>
          <a:p>
            <a:r>
              <a:rPr lang="en-US" sz="3200" b="1"/>
              <a:t>Key Knowledge Products -Packaging Evidence for Action</a:t>
            </a:r>
            <a:endParaRPr lang="en-US" sz="3200"/>
          </a:p>
          <a:p>
            <a:endParaRPr lang="en-KE" sz="3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F5A384-A0EF-F552-94B2-E323DDEDC9E6}"/>
              </a:ext>
            </a:extLst>
          </p:cNvPr>
          <p:cNvSpPr txBox="1"/>
          <p:nvPr/>
        </p:nvSpPr>
        <p:spPr>
          <a:xfrm>
            <a:off x="4462669" y="2494722"/>
            <a:ext cx="7394713" cy="500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Policy briefs &amp; advisory notes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Situation reports &amp; performance dashboards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Infographics &amp; fact sheets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Research summaries &amp; learning briefs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/>
              <a:t>Digital knowledge repositories –GOK,MOH Stakeholders Website</a:t>
            </a:r>
          </a:p>
          <a:p>
            <a:pPr algn="ctr"/>
            <a:r>
              <a:rPr lang="en-US" sz="2800" i="1" dirty="0">
                <a:solidFill>
                  <a:srgbClr val="FF0000"/>
                </a:solidFill>
              </a:rPr>
              <a:t>Our focus should be on translating complex data into simple, actionable formats for different stakeholders!</a:t>
            </a:r>
          </a:p>
          <a:p>
            <a:pPr>
              <a:lnSpc>
                <a:spcPct val="90000"/>
              </a:lnSpc>
            </a:pPr>
            <a:endParaRPr lang="en-GB" sz="25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n-GB" sz="250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500" dirty="0">
                <a:solidFill>
                  <a:srgbClr val="FF0000"/>
                </a:solidFill>
              </a:rPr>
              <a:t>	</a:t>
            </a:r>
            <a:endParaRPr lang="en-US" sz="2500" i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20B42D-3E7A-37EC-7DD2-5A2A204F2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70" y="2494721"/>
            <a:ext cx="4055165" cy="415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74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1DF49-0BED-F4E3-65BA-5A4AE4390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75520D2-6DE8-42DA-7A2A-0601EED4BCCF}"/>
              </a:ext>
            </a:extLst>
          </p:cNvPr>
          <p:cNvSpPr txBox="1">
            <a:spLocks/>
          </p:cNvSpPr>
          <p:nvPr/>
        </p:nvSpPr>
        <p:spPr>
          <a:xfrm>
            <a:off x="101600" y="2074333"/>
            <a:ext cx="3547581" cy="416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Strengthening Coordination Mechanisms for knowledge management</a:t>
            </a:r>
            <a:r>
              <a:rPr lang="en-US" sz="4400" b="1" dirty="0"/>
              <a:t>.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2780C98-6D6D-0D72-B963-34CAEE7102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642990"/>
              </p:ext>
            </p:extLst>
          </p:nvPr>
        </p:nvGraphicFramePr>
        <p:xfrm>
          <a:off x="4051896" y="2074333"/>
          <a:ext cx="7098703" cy="424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93754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59FDC-F58A-73FD-B3C4-2067B902A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E11459F-8E1B-62E4-84B8-4F81147357C9}"/>
              </a:ext>
            </a:extLst>
          </p:cNvPr>
          <p:cNvSpPr txBox="1">
            <a:spLocks/>
          </p:cNvSpPr>
          <p:nvPr/>
        </p:nvSpPr>
        <p:spPr>
          <a:xfrm>
            <a:off x="101600" y="2074333"/>
            <a:ext cx="3649131" cy="416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Amplifying Impact Through Strategic Communication</a:t>
            </a:r>
          </a:p>
          <a:p>
            <a:endParaRPr lang="en-US" sz="3600" b="1" dirty="0"/>
          </a:p>
          <a:p>
            <a:r>
              <a:rPr lang="en-US" sz="3600" b="1" dirty="0"/>
              <a:t>Leveraging Media &amp; Multimedia</a:t>
            </a:r>
          </a:p>
        </p:txBody>
      </p:sp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3D5D30C5-2032-F329-AFF3-87F6ADE6B6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1001046"/>
              </p:ext>
            </p:extLst>
          </p:nvPr>
        </p:nvGraphicFramePr>
        <p:xfrm>
          <a:off x="3750732" y="2074333"/>
          <a:ext cx="7587828" cy="416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341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D5E43-FD61-1A64-A31D-0CFCB38E7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E6DED0-1FFD-688B-8764-2E85C89633C5}"/>
              </a:ext>
            </a:extLst>
          </p:cNvPr>
          <p:cNvSpPr txBox="1">
            <a:spLocks/>
          </p:cNvSpPr>
          <p:nvPr/>
        </p:nvSpPr>
        <p:spPr>
          <a:xfrm>
            <a:off x="5130800" y="3235262"/>
            <a:ext cx="6081313" cy="275067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dirty="0"/>
              <a:t>Improved evidence-based decision-making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dirty="0"/>
              <a:t>Stronger multisectoral coordination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dirty="0"/>
              <a:t>Increased visibility and stakeholder engagement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dirty="0"/>
              <a:t>Faster response to emerging issues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dirty="0"/>
              <a:t>Improved outcomes for adolescents and young people </a:t>
            </a:r>
          </a:p>
          <a:p>
            <a:r>
              <a:rPr lang="en-US" dirty="0"/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54B856-AA77-DCC2-2369-FA8B2994D3B3}"/>
              </a:ext>
            </a:extLst>
          </p:cNvPr>
          <p:cNvSpPr txBox="1">
            <a:spLocks/>
          </p:cNvSpPr>
          <p:nvPr/>
        </p:nvSpPr>
        <p:spPr>
          <a:xfrm>
            <a:off x="4651513" y="2296457"/>
            <a:ext cx="6245087" cy="7007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/>
              <a:t>Expected Outcomes</a:t>
            </a:r>
          </a:p>
          <a:p>
            <a:r>
              <a:rPr lang="en-US" sz="9600" b="1" dirty="0"/>
              <a:t>Enhanced Impact &amp; Program Efficiency</a:t>
            </a:r>
            <a:endParaRPr lang="en-US" sz="9600" dirty="0"/>
          </a:p>
          <a:p>
            <a:pPr algn="l"/>
            <a:r>
              <a:rPr lang="en-US" b="1" dirty="0">
                <a:solidFill>
                  <a:srgbClr val="FFFFFF"/>
                </a:solidFill>
              </a:rPr>
              <a:t>services</a:t>
            </a:r>
          </a:p>
        </p:txBody>
      </p:sp>
      <p:pic>
        <p:nvPicPr>
          <p:cNvPr id="2" name="Content Placeholder 4" descr="A person holding a baby&#10;&#10;AI-generated content may be incorrect.">
            <a:extLst>
              <a:ext uri="{FF2B5EF4-FFF2-40B4-BE49-F238E27FC236}">
                <a16:creationId xmlns:a16="http://schemas.microsoft.com/office/drawing/2014/main" id="{3CD3EE33-3108-13B6-E08D-1A95497D0A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87" r="3" b="4"/>
          <a:stretch>
            <a:fillRect/>
          </a:stretch>
        </p:blipFill>
        <p:spPr>
          <a:xfrm rot="20496693">
            <a:off x="1208854" y="2265005"/>
            <a:ext cx="2808498" cy="369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342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4049</TotalTime>
  <Words>655</Words>
  <Application>Microsoft Office PowerPoint</Application>
  <PresentationFormat>Widescreen</PresentationFormat>
  <Paragraphs>103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Aptos</vt:lpstr>
      <vt:lpstr>Arial</vt:lpstr>
      <vt:lpstr>Brush Script MT</vt:lpstr>
      <vt:lpstr>Calibri</vt:lpstr>
      <vt:lpstr>Calibri Light</vt:lpstr>
      <vt:lpstr>Cambria</vt:lpstr>
      <vt:lpstr>Edwardian Script ITC</vt:lpstr>
      <vt:lpstr>Georgia</vt:lpstr>
      <vt:lpstr>Wingdings</vt:lpstr>
      <vt:lpstr>Office Theme</vt:lpstr>
      <vt:lpstr> Strengthening Knowledge Management for the Triple Threat Programme</vt:lpstr>
      <vt:lpstr>   </vt:lpstr>
      <vt:lpstr>Context &amp; Challenges Fragmented Data, Limited Knowledge Use, Weak Coordination</vt:lpstr>
      <vt:lpstr>PowerPoint Presentation</vt:lpstr>
      <vt:lpstr>  Knowledge Management Framework: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Dero</dc:creator>
  <cp:lastModifiedBy>Irene Gomba</cp:lastModifiedBy>
  <cp:revision>66</cp:revision>
  <dcterms:created xsi:type="dcterms:W3CDTF">2025-02-22T09:06:00Z</dcterms:created>
  <dcterms:modified xsi:type="dcterms:W3CDTF">2026-04-24T08:21:20Z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1D824709CC704E6393C19244890A4597_13</vt:lpwstr>
  </property>
  <property fmtid="{D5CDD505-2E9C-101B-9397-08002B2CF9AE}" pid="3" name="KSOProductBuildVer">
    <vt:lpwstr>1033-12.2.0.20326</vt:lpwstr>
  </property>
</Properties>
</file>