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15000680" r:id="rId4"/>
    <p:sldId id="6234" r:id="rId5"/>
    <p:sldId id="6258" r:id="rId6"/>
    <p:sldId id="15000677" r:id="rId7"/>
    <p:sldId id="15000678" r:id="rId8"/>
    <p:sldId id="15000665" r:id="rId9"/>
    <p:sldId id="15000666" r:id="rId10"/>
    <p:sldId id="15000667" r:id="rId11"/>
    <p:sldId id="150006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1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A79502-CA2C-41FD-BBAE-F69F53633D9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1AABE7C-A9CD-43B9-8FE9-30528356D4DD}">
      <dgm:prSet/>
      <dgm:spPr/>
      <dgm:t>
        <a:bodyPr/>
        <a:lstStyle/>
        <a:p>
          <a:r>
            <a:rPr lang="en-US" b="1"/>
            <a:t>2020</a:t>
          </a:r>
          <a:endParaRPr lang="en-US"/>
        </a:p>
      </dgm:t>
    </dgm:pt>
    <dgm:pt modelId="{A21D4640-1E87-4EBF-9546-9D81A9975D21}" type="parTrans" cxnId="{3E23F77E-94CC-4B86-9D86-E99A9E657BC5}">
      <dgm:prSet/>
      <dgm:spPr/>
      <dgm:t>
        <a:bodyPr/>
        <a:lstStyle/>
        <a:p>
          <a:endParaRPr lang="en-US"/>
        </a:p>
      </dgm:t>
    </dgm:pt>
    <dgm:pt modelId="{13E9581E-727B-4120-9821-C9D4200EDD2B}" type="sibTrans" cxnId="{3E23F77E-94CC-4B86-9D86-E99A9E657BC5}">
      <dgm:prSet/>
      <dgm:spPr/>
      <dgm:t>
        <a:bodyPr/>
        <a:lstStyle/>
        <a:p>
          <a:endParaRPr lang="en-US"/>
        </a:p>
      </dgm:t>
    </dgm:pt>
    <dgm:pt modelId="{65A7F2BF-10F5-49EC-AF45-BAE6A7359829}">
      <dgm:prSet/>
      <dgm:spPr/>
      <dgm:t>
        <a:bodyPr/>
        <a:lstStyle/>
        <a:p>
          <a:r>
            <a:rPr lang="en-US"/>
            <a:t>- National dialogue on adolescent pregnancy (March 4)</a:t>
          </a:r>
        </a:p>
      </dgm:t>
    </dgm:pt>
    <dgm:pt modelId="{D29536CA-3314-4042-A6BD-521F8742CB94}" type="parTrans" cxnId="{82083054-4CC1-4AD9-B31A-B19E4A84CAD7}">
      <dgm:prSet/>
      <dgm:spPr/>
      <dgm:t>
        <a:bodyPr/>
        <a:lstStyle/>
        <a:p>
          <a:endParaRPr lang="en-US"/>
        </a:p>
      </dgm:t>
    </dgm:pt>
    <dgm:pt modelId="{AD7BE17C-4919-47E8-903C-183A2C9F93EB}" type="sibTrans" cxnId="{82083054-4CC1-4AD9-B31A-B19E4A84CAD7}">
      <dgm:prSet/>
      <dgm:spPr/>
      <dgm:t>
        <a:bodyPr/>
        <a:lstStyle/>
        <a:p>
          <a:endParaRPr lang="en-US"/>
        </a:p>
      </dgm:t>
    </dgm:pt>
    <dgm:pt modelId="{8E8E67BB-BB60-4687-88AD-1FDBDE6AE217}">
      <dgm:prSet/>
      <dgm:spPr/>
      <dgm:t>
        <a:bodyPr/>
        <a:lstStyle/>
        <a:p>
          <a:r>
            <a:rPr lang="en-US"/>
            <a:t>- Launch of “Let’s Act to End Teenage Pregnancy” campaign</a:t>
          </a:r>
        </a:p>
      </dgm:t>
    </dgm:pt>
    <dgm:pt modelId="{69C8FFBB-8D30-4F57-87B7-A4535F4BF39D}" type="parTrans" cxnId="{4EF99AE9-DB16-44EF-AB00-ABCB99671996}">
      <dgm:prSet/>
      <dgm:spPr/>
      <dgm:t>
        <a:bodyPr/>
        <a:lstStyle/>
        <a:p>
          <a:endParaRPr lang="en-US"/>
        </a:p>
      </dgm:t>
    </dgm:pt>
    <dgm:pt modelId="{551ACDC1-B717-4C30-AC31-8FF16776CEA8}" type="sibTrans" cxnId="{4EF99AE9-DB16-44EF-AB00-ABCB99671996}">
      <dgm:prSet/>
      <dgm:spPr/>
      <dgm:t>
        <a:bodyPr/>
        <a:lstStyle/>
        <a:p>
          <a:endParaRPr lang="en-US"/>
        </a:p>
      </dgm:t>
    </dgm:pt>
    <dgm:pt modelId="{E09B2FC2-10E3-461F-A2CF-3D670337DDE2}">
      <dgm:prSet/>
      <dgm:spPr/>
      <dgm:t>
        <a:bodyPr/>
        <a:lstStyle/>
        <a:p>
          <a:r>
            <a:rPr lang="en-US"/>
            <a:t>- Establishment of 47 County TWGs on teenage pregnancy &amp; SGBV</a:t>
          </a:r>
        </a:p>
      </dgm:t>
    </dgm:pt>
    <dgm:pt modelId="{EC889DCC-F461-43BE-88D5-2094EEE9B7F8}" type="parTrans" cxnId="{16D361BD-4932-411D-BABC-F72BA5EB4834}">
      <dgm:prSet/>
      <dgm:spPr/>
      <dgm:t>
        <a:bodyPr/>
        <a:lstStyle/>
        <a:p>
          <a:endParaRPr lang="en-US"/>
        </a:p>
      </dgm:t>
    </dgm:pt>
    <dgm:pt modelId="{3907B600-F58F-41B2-883F-93ED1FC57778}" type="sibTrans" cxnId="{16D361BD-4932-411D-BABC-F72BA5EB4834}">
      <dgm:prSet/>
      <dgm:spPr/>
      <dgm:t>
        <a:bodyPr/>
        <a:lstStyle/>
        <a:p>
          <a:endParaRPr lang="en-US"/>
        </a:p>
      </dgm:t>
    </dgm:pt>
    <dgm:pt modelId="{79DBEAA1-5C9E-49EB-9BBF-ADB850A3AE07}">
      <dgm:prSet/>
      <dgm:spPr/>
      <dgm:t>
        <a:bodyPr/>
        <a:lstStyle/>
        <a:p>
          <a:r>
            <a:rPr lang="en-US" b="1"/>
            <a:t>2021</a:t>
          </a:r>
          <a:endParaRPr lang="en-US"/>
        </a:p>
      </dgm:t>
    </dgm:pt>
    <dgm:pt modelId="{A4766674-5F55-4411-BEC8-A39B892CFC51}" type="parTrans" cxnId="{B69A9BEB-D444-46AE-A898-76744119432E}">
      <dgm:prSet/>
      <dgm:spPr/>
      <dgm:t>
        <a:bodyPr/>
        <a:lstStyle/>
        <a:p>
          <a:endParaRPr lang="en-US"/>
        </a:p>
      </dgm:t>
    </dgm:pt>
    <dgm:pt modelId="{E78FC702-1158-4E90-B8A5-9CA032B506B5}" type="sibTrans" cxnId="{B69A9BEB-D444-46AE-A898-76744119432E}">
      <dgm:prSet/>
      <dgm:spPr/>
      <dgm:t>
        <a:bodyPr/>
        <a:lstStyle/>
        <a:p>
          <a:endParaRPr lang="en-US"/>
        </a:p>
      </dgm:t>
    </dgm:pt>
    <dgm:pt modelId="{5AABCB1A-E947-4B1F-A62A-2E742B3277AF}">
      <dgm:prSet/>
      <dgm:spPr/>
      <dgm:t>
        <a:bodyPr/>
        <a:lstStyle/>
        <a:p>
          <a:r>
            <a:rPr lang="en-US"/>
            <a:t>- Recognition of the Triple Threat (HIV, SGBV, adolescent pregnancy)</a:t>
          </a:r>
        </a:p>
      </dgm:t>
    </dgm:pt>
    <dgm:pt modelId="{C2CB0E61-21C8-4377-8C74-E1CC7632BF56}" type="parTrans" cxnId="{DDBD6B23-8ECC-4CBA-AB61-345BE27D4D84}">
      <dgm:prSet/>
      <dgm:spPr/>
      <dgm:t>
        <a:bodyPr/>
        <a:lstStyle/>
        <a:p>
          <a:endParaRPr lang="en-US"/>
        </a:p>
      </dgm:t>
    </dgm:pt>
    <dgm:pt modelId="{436F04F1-4E12-4E78-9A8B-7E75F5BD5C86}" type="sibTrans" cxnId="{DDBD6B23-8ECC-4CBA-AB61-345BE27D4D84}">
      <dgm:prSet/>
      <dgm:spPr/>
      <dgm:t>
        <a:bodyPr/>
        <a:lstStyle/>
        <a:p>
          <a:endParaRPr lang="en-US"/>
        </a:p>
      </dgm:t>
    </dgm:pt>
    <dgm:pt modelId="{E83111E7-426A-4B66-B38B-D6B67FEA2989}">
      <dgm:prSet/>
      <dgm:spPr/>
      <dgm:t>
        <a:bodyPr/>
        <a:lstStyle/>
        <a:p>
          <a:r>
            <a:rPr lang="en-US"/>
            <a:t>- Launch of the End the Triple Threat Initiative (Dec 1)</a:t>
          </a:r>
        </a:p>
      </dgm:t>
    </dgm:pt>
    <dgm:pt modelId="{1ED8EBD2-4140-48D3-9DE4-724A80AC7DD5}" type="parTrans" cxnId="{BEA4EAFB-3D32-43CA-9FB5-8B120996FC13}">
      <dgm:prSet/>
      <dgm:spPr/>
      <dgm:t>
        <a:bodyPr/>
        <a:lstStyle/>
        <a:p>
          <a:endParaRPr lang="en-US"/>
        </a:p>
      </dgm:t>
    </dgm:pt>
    <dgm:pt modelId="{FD09097D-9A37-40B6-8013-3A5A492A49F4}" type="sibTrans" cxnId="{BEA4EAFB-3D32-43CA-9FB5-8B120996FC13}">
      <dgm:prSet/>
      <dgm:spPr/>
      <dgm:t>
        <a:bodyPr/>
        <a:lstStyle/>
        <a:p>
          <a:endParaRPr lang="en-US"/>
        </a:p>
      </dgm:t>
    </dgm:pt>
    <dgm:pt modelId="{B596EF01-43FA-4DD7-8AD5-034977CEA36F}">
      <dgm:prSet/>
      <dgm:spPr/>
      <dgm:t>
        <a:bodyPr/>
        <a:lstStyle/>
        <a:p>
          <a:r>
            <a:rPr lang="en-US" b="1"/>
            <a:t>2022–2023</a:t>
          </a:r>
          <a:endParaRPr lang="en-US"/>
        </a:p>
      </dgm:t>
    </dgm:pt>
    <dgm:pt modelId="{A8DED7F3-EBC4-4803-B8AD-DCEEDA17AA03}" type="parTrans" cxnId="{19B7A22D-24DF-4630-98F9-52C34358A3B3}">
      <dgm:prSet/>
      <dgm:spPr/>
      <dgm:t>
        <a:bodyPr/>
        <a:lstStyle/>
        <a:p>
          <a:endParaRPr lang="en-US"/>
        </a:p>
      </dgm:t>
    </dgm:pt>
    <dgm:pt modelId="{05014528-1074-4736-9BB5-95CD1CCA72FF}" type="sibTrans" cxnId="{19B7A22D-24DF-4630-98F9-52C34358A3B3}">
      <dgm:prSet/>
      <dgm:spPr/>
      <dgm:t>
        <a:bodyPr/>
        <a:lstStyle/>
        <a:p>
          <a:endParaRPr lang="en-US"/>
        </a:p>
      </dgm:t>
    </dgm:pt>
    <dgm:pt modelId="{4C586B75-33E4-4103-A1E4-AF703C1EB401}">
      <dgm:prSet/>
      <dgm:spPr/>
      <dgm:t>
        <a:bodyPr/>
        <a:lstStyle/>
        <a:p>
          <a:r>
            <a:rPr lang="en-US"/>
            <a:t>- Integration into National Government Administration &amp; Community Health systems</a:t>
          </a:r>
        </a:p>
      </dgm:t>
    </dgm:pt>
    <dgm:pt modelId="{F72A1247-AC8B-472C-BBB3-C1C1BED9D80B}" type="parTrans" cxnId="{31A898D5-2F1F-44F6-83A8-6AFFE2DD9A12}">
      <dgm:prSet/>
      <dgm:spPr/>
      <dgm:t>
        <a:bodyPr/>
        <a:lstStyle/>
        <a:p>
          <a:endParaRPr lang="en-US"/>
        </a:p>
      </dgm:t>
    </dgm:pt>
    <dgm:pt modelId="{702D9369-0FD0-44AF-B884-C6EA2972A3CE}" type="sibTrans" cxnId="{31A898D5-2F1F-44F6-83A8-6AFFE2DD9A12}">
      <dgm:prSet/>
      <dgm:spPr/>
      <dgm:t>
        <a:bodyPr/>
        <a:lstStyle/>
        <a:p>
          <a:endParaRPr lang="en-US"/>
        </a:p>
      </dgm:t>
    </dgm:pt>
    <dgm:pt modelId="{EA82222F-03F6-4E5E-BB07-9F24CB3D543A}">
      <dgm:prSet/>
      <dgm:spPr/>
      <dgm:t>
        <a:bodyPr/>
        <a:lstStyle/>
        <a:p>
          <a:r>
            <a:rPr lang="en-US"/>
            <a:t>- Strengthened county-level coordination and oversight</a:t>
          </a:r>
        </a:p>
      </dgm:t>
    </dgm:pt>
    <dgm:pt modelId="{CB7846FD-273E-4BBD-B1C5-6AF8C412FD20}" type="parTrans" cxnId="{9A4E8D24-664C-420D-828C-310CC1D4B136}">
      <dgm:prSet/>
      <dgm:spPr/>
      <dgm:t>
        <a:bodyPr/>
        <a:lstStyle/>
        <a:p>
          <a:endParaRPr lang="en-US"/>
        </a:p>
      </dgm:t>
    </dgm:pt>
    <dgm:pt modelId="{1634CEF9-7589-4D90-855D-1B0E9760BF10}" type="sibTrans" cxnId="{9A4E8D24-664C-420D-828C-310CC1D4B136}">
      <dgm:prSet/>
      <dgm:spPr/>
      <dgm:t>
        <a:bodyPr/>
        <a:lstStyle/>
        <a:p>
          <a:endParaRPr lang="en-US"/>
        </a:p>
      </dgm:t>
    </dgm:pt>
    <dgm:pt modelId="{5CDD1D5F-F169-4E2B-B999-0B64D1F4A2FA}">
      <dgm:prSet/>
      <dgm:spPr/>
      <dgm:t>
        <a:bodyPr/>
        <a:lstStyle/>
        <a:p>
          <a:r>
            <a:rPr lang="en-US" b="1"/>
            <a:t>2023–2030 Commitment Plan</a:t>
          </a:r>
          <a:endParaRPr lang="en-US"/>
        </a:p>
      </dgm:t>
    </dgm:pt>
    <dgm:pt modelId="{44E4221F-89EE-4AE5-840A-BE0AB2B14059}" type="parTrans" cxnId="{80BECD53-C9D9-4619-977F-3EBD14FDBD99}">
      <dgm:prSet/>
      <dgm:spPr/>
      <dgm:t>
        <a:bodyPr/>
        <a:lstStyle/>
        <a:p>
          <a:endParaRPr lang="en-US"/>
        </a:p>
      </dgm:t>
    </dgm:pt>
    <dgm:pt modelId="{DE6F21C7-EA98-4C41-AF85-43CA25FB931A}" type="sibTrans" cxnId="{80BECD53-C9D9-4619-977F-3EBD14FDBD99}">
      <dgm:prSet/>
      <dgm:spPr/>
      <dgm:t>
        <a:bodyPr/>
        <a:lstStyle/>
        <a:p>
          <a:endParaRPr lang="en-US"/>
        </a:p>
      </dgm:t>
    </dgm:pt>
    <dgm:pt modelId="{60503E37-0EE8-486E-BA15-0168A4530DA6}">
      <dgm:prSet/>
      <dgm:spPr/>
      <dgm:t>
        <a:bodyPr/>
        <a:lstStyle/>
        <a:p>
          <a:r>
            <a:rPr lang="en-US"/>
            <a:t>- Whole-of-nation, multi-sectoral approach</a:t>
          </a:r>
        </a:p>
      </dgm:t>
    </dgm:pt>
    <dgm:pt modelId="{8A6B953A-2F5D-4B1D-A9B7-C7AB2BE2BCA7}" type="parTrans" cxnId="{C9590278-D4A0-4038-AC77-84C4250C787E}">
      <dgm:prSet/>
      <dgm:spPr/>
      <dgm:t>
        <a:bodyPr/>
        <a:lstStyle/>
        <a:p>
          <a:endParaRPr lang="en-US"/>
        </a:p>
      </dgm:t>
    </dgm:pt>
    <dgm:pt modelId="{A196BDE7-A155-457A-B540-1A3DEEC63F7D}" type="sibTrans" cxnId="{C9590278-D4A0-4038-AC77-84C4250C787E}">
      <dgm:prSet/>
      <dgm:spPr/>
      <dgm:t>
        <a:bodyPr/>
        <a:lstStyle/>
        <a:p>
          <a:endParaRPr lang="en-US"/>
        </a:p>
      </dgm:t>
    </dgm:pt>
    <dgm:pt modelId="{8BB0F998-C478-4C0F-9F60-F32958D4B648}">
      <dgm:prSet/>
      <dgm:spPr/>
      <dgm:t>
        <a:bodyPr/>
        <a:lstStyle/>
        <a:p>
          <a:r>
            <a:rPr lang="en-US"/>
            <a:t>- Partnerships with UN agencies &amp; stakeholders</a:t>
          </a:r>
        </a:p>
      </dgm:t>
    </dgm:pt>
    <dgm:pt modelId="{EE929968-96A4-4061-813F-D8CC7B14F26E}" type="parTrans" cxnId="{102EF77B-DA77-496C-BE18-1CD1A41C299E}">
      <dgm:prSet/>
      <dgm:spPr/>
      <dgm:t>
        <a:bodyPr/>
        <a:lstStyle/>
        <a:p>
          <a:endParaRPr lang="en-US"/>
        </a:p>
      </dgm:t>
    </dgm:pt>
    <dgm:pt modelId="{E0DF0E46-885A-4D1D-BAC3-8E62A6436C42}" type="sibTrans" cxnId="{102EF77B-DA77-496C-BE18-1CD1A41C299E}">
      <dgm:prSet/>
      <dgm:spPr/>
      <dgm:t>
        <a:bodyPr/>
        <a:lstStyle/>
        <a:p>
          <a:endParaRPr lang="en-US"/>
        </a:p>
      </dgm:t>
    </dgm:pt>
    <dgm:pt modelId="{72B9A1B9-1F90-4B52-BE1C-897619996CE6}">
      <dgm:prSet/>
      <dgm:spPr/>
      <dgm:t>
        <a:bodyPr/>
        <a:lstStyle/>
        <a:p>
          <a:r>
            <a:rPr lang="en-US"/>
            <a:t>- Focus on youth empowerment, innovation, and accountability</a:t>
          </a:r>
        </a:p>
      </dgm:t>
    </dgm:pt>
    <dgm:pt modelId="{3324567A-6C8E-400A-878E-021DA5E440A5}" type="parTrans" cxnId="{D795682A-B4F9-4073-857E-53DD33A2E808}">
      <dgm:prSet/>
      <dgm:spPr/>
      <dgm:t>
        <a:bodyPr/>
        <a:lstStyle/>
        <a:p>
          <a:endParaRPr lang="en-US"/>
        </a:p>
      </dgm:t>
    </dgm:pt>
    <dgm:pt modelId="{0638F429-A4FB-4F36-AA90-571F63028AD7}" type="sibTrans" cxnId="{D795682A-B4F9-4073-857E-53DD33A2E808}">
      <dgm:prSet/>
      <dgm:spPr/>
      <dgm:t>
        <a:bodyPr/>
        <a:lstStyle/>
        <a:p>
          <a:endParaRPr lang="en-US"/>
        </a:p>
      </dgm:t>
    </dgm:pt>
    <dgm:pt modelId="{02A2422F-2937-4610-BBA2-01CCDAB10C4C}">
      <dgm:prSet/>
      <dgm:spPr/>
      <dgm:t>
        <a:bodyPr/>
        <a:lstStyle/>
        <a:p>
          <a:r>
            <a:rPr lang="en-US" b="1"/>
            <a:t>2030 Goal</a:t>
          </a:r>
          <a:endParaRPr lang="en-US"/>
        </a:p>
      </dgm:t>
    </dgm:pt>
    <dgm:pt modelId="{A85B12BC-AFB6-44C3-BD10-0E4ABDAC3B43}" type="parTrans" cxnId="{33D7E355-FA32-4659-BDA3-6D5FFE13BE1B}">
      <dgm:prSet/>
      <dgm:spPr/>
      <dgm:t>
        <a:bodyPr/>
        <a:lstStyle/>
        <a:p>
          <a:endParaRPr lang="en-US"/>
        </a:p>
      </dgm:t>
    </dgm:pt>
    <dgm:pt modelId="{E02455F7-F2BE-44B5-8DC5-BB909CB80FB7}" type="sibTrans" cxnId="{33D7E355-FA32-4659-BDA3-6D5FFE13BE1B}">
      <dgm:prSet/>
      <dgm:spPr/>
      <dgm:t>
        <a:bodyPr/>
        <a:lstStyle/>
        <a:p>
          <a:endParaRPr lang="en-US"/>
        </a:p>
      </dgm:t>
    </dgm:pt>
    <dgm:pt modelId="{BB4F829F-B291-4E37-A31B-F3B2DE96BC09}">
      <dgm:prSet/>
      <dgm:spPr/>
      <dgm:t>
        <a:bodyPr/>
        <a:lstStyle/>
        <a:p>
          <a:r>
            <a:rPr lang="en-US"/>
            <a:t>- End AIDS as a public health threat</a:t>
          </a:r>
        </a:p>
      </dgm:t>
    </dgm:pt>
    <dgm:pt modelId="{E4D8D366-B0A5-46CF-A86B-FCEC4E465E7D}" type="parTrans" cxnId="{8F50AA0C-3F7F-42E5-A0B6-33A8C4949691}">
      <dgm:prSet/>
      <dgm:spPr/>
      <dgm:t>
        <a:bodyPr/>
        <a:lstStyle/>
        <a:p>
          <a:endParaRPr lang="en-US"/>
        </a:p>
      </dgm:t>
    </dgm:pt>
    <dgm:pt modelId="{39175042-246E-41E5-82E7-755D025D2EC4}" type="sibTrans" cxnId="{8F50AA0C-3F7F-42E5-A0B6-33A8C4949691}">
      <dgm:prSet/>
      <dgm:spPr/>
      <dgm:t>
        <a:bodyPr/>
        <a:lstStyle/>
        <a:p>
          <a:endParaRPr lang="en-US"/>
        </a:p>
      </dgm:t>
    </dgm:pt>
    <dgm:pt modelId="{363BB358-851D-413A-8C60-8D39B2727288}">
      <dgm:prSet/>
      <dgm:spPr/>
      <dgm:t>
        <a:bodyPr/>
        <a:lstStyle/>
        <a:p>
          <a:r>
            <a:rPr lang="en-US"/>
            <a:t>- Eliminate adolescent pregnancy</a:t>
          </a:r>
        </a:p>
      </dgm:t>
    </dgm:pt>
    <dgm:pt modelId="{E9EE5D51-4CC6-478B-B72E-7867E75C1BF9}" type="parTrans" cxnId="{332EC5C4-C323-4417-9479-7541EEEFCFAE}">
      <dgm:prSet/>
      <dgm:spPr/>
      <dgm:t>
        <a:bodyPr/>
        <a:lstStyle/>
        <a:p>
          <a:endParaRPr lang="en-US"/>
        </a:p>
      </dgm:t>
    </dgm:pt>
    <dgm:pt modelId="{CBE011F8-030B-471B-BE06-9DFE8DE0CDF3}" type="sibTrans" cxnId="{332EC5C4-C323-4417-9479-7541EEEFCFAE}">
      <dgm:prSet/>
      <dgm:spPr/>
      <dgm:t>
        <a:bodyPr/>
        <a:lstStyle/>
        <a:p>
          <a:endParaRPr lang="en-US"/>
        </a:p>
      </dgm:t>
    </dgm:pt>
    <dgm:pt modelId="{0560AF4E-4EA1-46CB-9660-C725BD449493}">
      <dgm:prSet/>
      <dgm:spPr/>
      <dgm:t>
        <a:bodyPr/>
        <a:lstStyle/>
        <a:p>
          <a:r>
            <a:rPr lang="en-US"/>
            <a:t>- Address SGBV among adolescents &amp; young people</a:t>
          </a:r>
        </a:p>
      </dgm:t>
    </dgm:pt>
    <dgm:pt modelId="{42CFF8FA-880B-4742-8562-38311F35197D}" type="parTrans" cxnId="{C194720F-1410-4A31-B437-7EA9FF1933C1}">
      <dgm:prSet/>
      <dgm:spPr/>
      <dgm:t>
        <a:bodyPr/>
        <a:lstStyle/>
        <a:p>
          <a:endParaRPr lang="en-US"/>
        </a:p>
      </dgm:t>
    </dgm:pt>
    <dgm:pt modelId="{6B96DF89-7575-46C4-B6F2-721EDA9AF45B}" type="sibTrans" cxnId="{C194720F-1410-4A31-B437-7EA9FF1933C1}">
      <dgm:prSet/>
      <dgm:spPr/>
      <dgm:t>
        <a:bodyPr/>
        <a:lstStyle/>
        <a:p>
          <a:endParaRPr lang="en-US"/>
        </a:p>
      </dgm:t>
    </dgm:pt>
    <dgm:pt modelId="{72EBA6C4-3250-42F4-B2E2-3D10E2C56295}" type="pres">
      <dgm:prSet presAssocID="{82A79502-CA2C-41FD-BBAE-F69F53633D9C}" presName="vert0" presStyleCnt="0">
        <dgm:presLayoutVars>
          <dgm:dir/>
          <dgm:animOne val="branch"/>
          <dgm:animLvl val="lvl"/>
        </dgm:presLayoutVars>
      </dgm:prSet>
      <dgm:spPr/>
    </dgm:pt>
    <dgm:pt modelId="{6ED0691C-682B-42A3-94FF-8655162013BB}" type="pres">
      <dgm:prSet presAssocID="{C1AABE7C-A9CD-43B9-8FE9-30528356D4DD}" presName="thickLine" presStyleLbl="alignNode1" presStyleIdx="0" presStyleCnt="18"/>
      <dgm:spPr/>
    </dgm:pt>
    <dgm:pt modelId="{C8C02680-E2BB-46C0-8610-46CAEE686C16}" type="pres">
      <dgm:prSet presAssocID="{C1AABE7C-A9CD-43B9-8FE9-30528356D4DD}" presName="horz1" presStyleCnt="0"/>
      <dgm:spPr/>
    </dgm:pt>
    <dgm:pt modelId="{EE82FD41-D1C8-45F5-8E53-90E4D587D427}" type="pres">
      <dgm:prSet presAssocID="{C1AABE7C-A9CD-43B9-8FE9-30528356D4DD}" presName="tx1" presStyleLbl="revTx" presStyleIdx="0" presStyleCnt="18"/>
      <dgm:spPr/>
    </dgm:pt>
    <dgm:pt modelId="{11DB7EBD-EB76-4409-8102-5DD89E9946A5}" type="pres">
      <dgm:prSet presAssocID="{C1AABE7C-A9CD-43B9-8FE9-30528356D4DD}" presName="vert1" presStyleCnt="0"/>
      <dgm:spPr/>
    </dgm:pt>
    <dgm:pt modelId="{054FD5F3-D02B-4055-AE7B-BF9ED0A82229}" type="pres">
      <dgm:prSet presAssocID="{65A7F2BF-10F5-49EC-AF45-BAE6A7359829}" presName="thickLine" presStyleLbl="alignNode1" presStyleIdx="1" presStyleCnt="18"/>
      <dgm:spPr/>
    </dgm:pt>
    <dgm:pt modelId="{643904ED-CD3D-453D-9568-57A5E71D78D5}" type="pres">
      <dgm:prSet presAssocID="{65A7F2BF-10F5-49EC-AF45-BAE6A7359829}" presName="horz1" presStyleCnt="0"/>
      <dgm:spPr/>
    </dgm:pt>
    <dgm:pt modelId="{76DA677A-075F-44D6-ADFF-5A6B530FD44F}" type="pres">
      <dgm:prSet presAssocID="{65A7F2BF-10F5-49EC-AF45-BAE6A7359829}" presName="tx1" presStyleLbl="revTx" presStyleIdx="1" presStyleCnt="18"/>
      <dgm:spPr/>
    </dgm:pt>
    <dgm:pt modelId="{8BF692BB-95E7-4849-A435-7FA78881C593}" type="pres">
      <dgm:prSet presAssocID="{65A7F2BF-10F5-49EC-AF45-BAE6A7359829}" presName="vert1" presStyleCnt="0"/>
      <dgm:spPr/>
    </dgm:pt>
    <dgm:pt modelId="{E628DBE9-D0CD-4A9E-8022-C2648BB01C27}" type="pres">
      <dgm:prSet presAssocID="{8E8E67BB-BB60-4687-88AD-1FDBDE6AE217}" presName="thickLine" presStyleLbl="alignNode1" presStyleIdx="2" presStyleCnt="18"/>
      <dgm:spPr/>
    </dgm:pt>
    <dgm:pt modelId="{C6CB9BDD-EB71-4882-B15E-4E685A4F9D02}" type="pres">
      <dgm:prSet presAssocID="{8E8E67BB-BB60-4687-88AD-1FDBDE6AE217}" presName="horz1" presStyleCnt="0"/>
      <dgm:spPr/>
    </dgm:pt>
    <dgm:pt modelId="{F08E688E-7ECD-4C57-8A37-C76CA8C1FE33}" type="pres">
      <dgm:prSet presAssocID="{8E8E67BB-BB60-4687-88AD-1FDBDE6AE217}" presName="tx1" presStyleLbl="revTx" presStyleIdx="2" presStyleCnt="18"/>
      <dgm:spPr/>
    </dgm:pt>
    <dgm:pt modelId="{D9DD8199-DE1C-48C7-83FC-89C44D9A4AC2}" type="pres">
      <dgm:prSet presAssocID="{8E8E67BB-BB60-4687-88AD-1FDBDE6AE217}" presName="vert1" presStyleCnt="0"/>
      <dgm:spPr/>
    </dgm:pt>
    <dgm:pt modelId="{B022C1D2-3F1E-471B-AF7B-8BBF0F80C15D}" type="pres">
      <dgm:prSet presAssocID="{E09B2FC2-10E3-461F-A2CF-3D670337DDE2}" presName="thickLine" presStyleLbl="alignNode1" presStyleIdx="3" presStyleCnt="18"/>
      <dgm:spPr/>
    </dgm:pt>
    <dgm:pt modelId="{D037E42A-2308-446C-AD7B-6A802FD4ABEE}" type="pres">
      <dgm:prSet presAssocID="{E09B2FC2-10E3-461F-A2CF-3D670337DDE2}" presName="horz1" presStyleCnt="0"/>
      <dgm:spPr/>
    </dgm:pt>
    <dgm:pt modelId="{09D7F28F-CC0D-47DC-8DCA-8CD0DD881FEC}" type="pres">
      <dgm:prSet presAssocID="{E09B2FC2-10E3-461F-A2CF-3D670337DDE2}" presName="tx1" presStyleLbl="revTx" presStyleIdx="3" presStyleCnt="18"/>
      <dgm:spPr/>
    </dgm:pt>
    <dgm:pt modelId="{C2BBCD16-5EDD-4AA4-A707-0D111BB997A1}" type="pres">
      <dgm:prSet presAssocID="{E09B2FC2-10E3-461F-A2CF-3D670337DDE2}" presName="vert1" presStyleCnt="0"/>
      <dgm:spPr/>
    </dgm:pt>
    <dgm:pt modelId="{9272606D-895E-417F-9802-D5452F0A5F25}" type="pres">
      <dgm:prSet presAssocID="{79DBEAA1-5C9E-49EB-9BBF-ADB850A3AE07}" presName="thickLine" presStyleLbl="alignNode1" presStyleIdx="4" presStyleCnt="18"/>
      <dgm:spPr/>
    </dgm:pt>
    <dgm:pt modelId="{25AF852D-C30B-4FF0-AD65-95CE62BB6EB6}" type="pres">
      <dgm:prSet presAssocID="{79DBEAA1-5C9E-49EB-9BBF-ADB850A3AE07}" presName="horz1" presStyleCnt="0"/>
      <dgm:spPr/>
    </dgm:pt>
    <dgm:pt modelId="{870D86EB-B303-4CC6-BA7F-B7337DFFDC6C}" type="pres">
      <dgm:prSet presAssocID="{79DBEAA1-5C9E-49EB-9BBF-ADB850A3AE07}" presName="tx1" presStyleLbl="revTx" presStyleIdx="4" presStyleCnt="18"/>
      <dgm:spPr/>
    </dgm:pt>
    <dgm:pt modelId="{688A2805-A460-4228-9055-05F605CA4AA3}" type="pres">
      <dgm:prSet presAssocID="{79DBEAA1-5C9E-49EB-9BBF-ADB850A3AE07}" presName="vert1" presStyleCnt="0"/>
      <dgm:spPr/>
    </dgm:pt>
    <dgm:pt modelId="{D72A2A69-F662-4337-9A4C-5A53E8673263}" type="pres">
      <dgm:prSet presAssocID="{5AABCB1A-E947-4B1F-A62A-2E742B3277AF}" presName="thickLine" presStyleLbl="alignNode1" presStyleIdx="5" presStyleCnt="18"/>
      <dgm:spPr/>
    </dgm:pt>
    <dgm:pt modelId="{42536516-855F-43DB-B6D9-3E5F501FD3C7}" type="pres">
      <dgm:prSet presAssocID="{5AABCB1A-E947-4B1F-A62A-2E742B3277AF}" presName="horz1" presStyleCnt="0"/>
      <dgm:spPr/>
    </dgm:pt>
    <dgm:pt modelId="{2964B2B5-C32E-484B-93F7-59AAA445268B}" type="pres">
      <dgm:prSet presAssocID="{5AABCB1A-E947-4B1F-A62A-2E742B3277AF}" presName="tx1" presStyleLbl="revTx" presStyleIdx="5" presStyleCnt="18"/>
      <dgm:spPr/>
    </dgm:pt>
    <dgm:pt modelId="{19524209-4112-4E1E-B2B9-C8DC47D9F696}" type="pres">
      <dgm:prSet presAssocID="{5AABCB1A-E947-4B1F-A62A-2E742B3277AF}" presName="vert1" presStyleCnt="0"/>
      <dgm:spPr/>
    </dgm:pt>
    <dgm:pt modelId="{0610900D-F678-4F2A-A3D1-0F16F8659685}" type="pres">
      <dgm:prSet presAssocID="{E83111E7-426A-4B66-B38B-D6B67FEA2989}" presName="thickLine" presStyleLbl="alignNode1" presStyleIdx="6" presStyleCnt="18"/>
      <dgm:spPr/>
    </dgm:pt>
    <dgm:pt modelId="{E396038F-6C56-4DD5-8C75-7F6ADEE576E8}" type="pres">
      <dgm:prSet presAssocID="{E83111E7-426A-4B66-B38B-D6B67FEA2989}" presName="horz1" presStyleCnt="0"/>
      <dgm:spPr/>
    </dgm:pt>
    <dgm:pt modelId="{C8BA2F43-DA5F-4EF8-A4AC-615AAEA9C503}" type="pres">
      <dgm:prSet presAssocID="{E83111E7-426A-4B66-B38B-D6B67FEA2989}" presName="tx1" presStyleLbl="revTx" presStyleIdx="6" presStyleCnt="18"/>
      <dgm:spPr/>
    </dgm:pt>
    <dgm:pt modelId="{1B41532A-B07A-4EC8-87C2-A454D63CCCD2}" type="pres">
      <dgm:prSet presAssocID="{E83111E7-426A-4B66-B38B-D6B67FEA2989}" presName="vert1" presStyleCnt="0"/>
      <dgm:spPr/>
    </dgm:pt>
    <dgm:pt modelId="{EB7DE245-84D9-4501-B990-3CABAD6F89C0}" type="pres">
      <dgm:prSet presAssocID="{B596EF01-43FA-4DD7-8AD5-034977CEA36F}" presName="thickLine" presStyleLbl="alignNode1" presStyleIdx="7" presStyleCnt="18"/>
      <dgm:spPr/>
    </dgm:pt>
    <dgm:pt modelId="{7B00C3D6-AB63-4086-8D09-4A4C46468E18}" type="pres">
      <dgm:prSet presAssocID="{B596EF01-43FA-4DD7-8AD5-034977CEA36F}" presName="horz1" presStyleCnt="0"/>
      <dgm:spPr/>
    </dgm:pt>
    <dgm:pt modelId="{4249057C-C014-4B74-BAC1-1175370D7BFC}" type="pres">
      <dgm:prSet presAssocID="{B596EF01-43FA-4DD7-8AD5-034977CEA36F}" presName="tx1" presStyleLbl="revTx" presStyleIdx="7" presStyleCnt="18"/>
      <dgm:spPr/>
    </dgm:pt>
    <dgm:pt modelId="{72BA5E6D-B951-400F-82D9-A294E4938162}" type="pres">
      <dgm:prSet presAssocID="{B596EF01-43FA-4DD7-8AD5-034977CEA36F}" presName="vert1" presStyleCnt="0"/>
      <dgm:spPr/>
    </dgm:pt>
    <dgm:pt modelId="{B37C522A-85D5-40C5-A6A3-202534BDC487}" type="pres">
      <dgm:prSet presAssocID="{4C586B75-33E4-4103-A1E4-AF703C1EB401}" presName="thickLine" presStyleLbl="alignNode1" presStyleIdx="8" presStyleCnt="18"/>
      <dgm:spPr/>
    </dgm:pt>
    <dgm:pt modelId="{199969EC-4BEB-4AF3-B980-06779C891FD6}" type="pres">
      <dgm:prSet presAssocID="{4C586B75-33E4-4103-A1E4-AF703C1EB401}" presName="horz1" presStyleCnt="0"/>
      <dgm:spPr/>
    </dgm:pt>
    <dgm:pt modelId="{D888B2F5-6096-4B03-A84A-AC803DDA5D7A}" type="pres">
      <dgm:prSet presAssocID="{4C586B75-33E4-4103-A1E4-AF703C1EB401}" presName="tx1" presStyleLbl="revTx" presStyleIdx="8" presStyleCnt="18"/>
      <dgm:spPr/>
    </dgm:pt>
    <dgm:pt modelId="{6682A023-94A0-4BD1-8A80-CAD918C74DDD}" type="pres">
      <dgm:prSet presAssocID="{4C586B75-33E4-4103-A1E4-AF703C1EB401}" presName="vert1" presStyleCnt="0"/>
      <dgm:spPr/>
    </dgm:pt>
    <dgm:pt modelId="{FD6B313A-1BC4-40D2-A832-825BFD47C7AB}" type="pres">
      <dgm:prSet presAssocID="{EA82222F-03F6-4E5E-BB07-9F24CB3D543A}" presName="thickLine" presStyleLbl="alignNode1" presStyleIdx="9" presStyleCnt="18"/>
      <dgm:spPr/>
    </dgm:pt>
    <dgm:pt modelId="{0EC3CF3E-247D-4C26-879D-7A4F6223CF6A}" type="pres">
      <dgm:prSet presAssocID="{EA82222F-03F6-4E5E-BB07-9F24CB3D543A}" presName="horz1" presStyleCnt="0"/>
      <dgm:spPr/>
    </dgm:pt>
    <dgm:pt modelId="{83D067D1-B540-495C-B31F-D914EBBACEBC}" type="pres">
      <dgm:prSet presAssocID="{EA82222F-03F6-4E5E-BB07-9F24CB3D543A}" presName="tx1" presStyleLbl="revTx" presStyleIdx="9" presStyleCnt="18"/>
      <dgm:spPr/>
    </dgm:pt>
    <dgm:pt modelId="{8E4D8505-211D-460A-8544-671401B3E2F7}" type="pres">
      <dgm:prSet presAssocID="{EA82222F-03F6-4E5E-BB07-9F24CB3D543A}" presName="vert1" presStyleCnt="0"/>
      <dgm:spPr/>
    </dgm:pt>
    <dgm:pt modelId="{8B5D1066-FDF3-4C5E-985A-F2BC5A6609F7}" type="pres">
      <dgm:prSet presAssocID="{5CDD1D5F-F169-4E2B-B999-0B64D1F4A2FA}" presName="thickLine" presStyleLbl="alignNode1" presStyleIdx="10" presStyleCnt="18"/>
      <dgm:spPr/>
    </dgm:pt>
    <dgm:pt modelId="{AC3AAB09-2589-48FA-8C06-997D9E794654}" type="pres">
      <dgm:prSet presAssocID="{5CDD1D5F-F169-4E2B-B999-0B64D1F4A2FA}" presName="horz1" presStyleCnt="0"/>
      <dgm:spPr/>
    </dgm:pt>
    <dgm:pt modelId="{354F1EE5-A816-430E-BB72-4EB4BFB82DB0}" type="pres">
      <dgm:prSet presAssocID="{5CDD1D5F-F169-4E2B-B999-0B64D1F4A2FA}" presName="tx1" presStyleLbl="revTx" presStyleIdx="10" presStyleCnt="18"/>
      <dgm:spPr/>
    </dgm:pt>
    <dgm:pt modelId="{DD42F405-D1B4-4436-8FF4-4C3429F33261}" type="pres">
      <dgm:prSet presAssocID="{5CDD1D5F-F169-4E2B-B999-0B64D1F4A2FA}" presName="vert1" presStyleCnt="0"/>
      <dgm:spPr/>
    </dgm:pt>
    <dgm:pt modelId="{526CA294-9A80-4D05-AE15-65A0311DC5A6}" type="pres">
      <dgm:prSet presAssocID="{60503E37-0EE8-486E-BA15-0168A4530DA6}" presName="thickLine" presStyleLbl="alignNode1" presStyleIdx="11" presStyleCnt="18"/>
      <dgm:spPr/>
    </dgm:pt>
    <dgm:pt modelId="{C4731A67-2395-443E-8E27-AFBDE6936A56}" type="pres">
      <dgm:prSet presAssocID="{60503E37-0EE8-486E-BA15-0168A4530DA6}" presName="horz1" presStyleCnt="0"/>
      <dgm:spPr/>
    </dgm:pt>
    <dgm:pt modelId="{2804C8D8-04F5-49AD-9F84-3A5D0AC5FBCE}" type="pres">
      <dgm:prSet presAssocID="{60503E37-0EE8-486E-BA15-0168A4530DA6}" presName="tx1" presStyleLbl="revTx" presStyleIdx="11" presStyleCnt="18"/>
      <dgm:spPr/>
    </dgm:pt>
    <dgm:pt modelId="{DDBFC148-83C1-4211-9E9D-6C4F6445E64A}" type="pres">
      <dgm:prSet presAssocID="{60503E37-0EE8-486E-BA15-0168A4530DA6}" presName="vert1" presStyleCnt="0"/>
      <dgm:spPr/>
    </dgm:pt>
    <dgm:pt modelId="{C44999DB-4F80-44D8-BBD1-082B7E496E7C}" type="pres">
      <dgm:prSet presAssocID="{8BB0F998-C478-4C0F-9F60-F32958D4B648}" presName="thickLine" presStyleLbl="alignNode1" presStyleIdx="12" presStyleCnt="18"/>
      <dgm:spPr/>
    </dgm:pt>
    <dgm:pt modelId="{EDFDBC87-3A93-4C41-B7CC-A2C5F939B86C}" type="pres">
      <dgm:prSet presAssocID="{8BB0F998-C478-4C0F-9F60-F32958D4B648}" presName="horz1" presStyleCnt="0"/>
      <dgm:spPr/>
    </dgm:pt>
    <dgm:pt modelId="{B85276F4-BE46-494B-8021-50A3EE5FFF02}" type="pres">
      <dgm:prSet presAssocID="{8BB0F998-C478-4C0F-9F60-F32958D4B648}" presName="tx1" presStyleLbl="revTx" presStyleIdx="12" presStyleCnt="18"/>
      <dgm:spPr/>
    </dgm:pt>
    <dgm:pt modelId="{A564EC42-75FE-437E-B164-A376188C54BA}" type="pres">
      <dgm:prSet presAssocID="{8BB0F998-C478-4C0F-9F60-F32958D4B648}" presName="vert1" presStyleCnt="0"/>
      <dgm:spPr/>
    </dgm:pt>
    <dgm:pt modelId="{51C4E7B1-310A-40D7-A9E6-6E49B423DFE4}" type="pres">
      <dgm:prSet presAssocID="{72B9A1B9-1F90-4B52-BE1C-897619996CE6}" presName="thickLine" presStyleLbl="alignNode1" presStyleIdx="13" presStyleCnt="18"/>
      <dgm:spPr/>
    </dgm:pt>
    <dgm:pt modelId="{8EA8AA1B-09EF-4886-B6E0-79A7E84A0F69}" type="pres">
      <dgm:prSet presAssocID="{72B9A1B9-1F90-4B52-BE1C-897619996CE6}" presName="horz1" presStyleCnt="0"/>
      <dgm:spPr/>
    </dgm:pt>
    <dgm:pt modelId="{F7E3718C-4AB9-454A-9F9B-AE9683E0DA2B}" type="pres">
      <dgm:prSet presAssocID="{72B9A1B9-1F90-4B52-BE1C-897619996CE6}" presName="tx1" presStyleLbl="revTx" presStyleIdx="13" presStyleCnt="18"/>
      <dgm:spPr/>
    </dgm:pt>
    <dgm:pt modelId="{0ACF7173-D6A2-483C-9119-795566023415}" type="pres">
      <dgm:prSet presAssocID="{72B9A1B9-1F90-4B52-BE1C-897619996CE6}" presName="vert1" presStyleCnt="0"/>
      <dgm:spPr/>
    </dgm:pt>
    <dgm:pt modelId="{90BC1E5B-C6C0-4056-8A92-EDFEC7780842}" type="pres">
      <dgm:prSet presAssocID="{02A2422F-2937-4610-BBA2-01CCDAB10C4C}" presName="thickLine" presStyleLbl="alignNode1" presStyleIdx="14" presStyleCnt="18"/>
      <dgm:spPr/>
    </dgm:pt>
    <dgm:pt modelId="{D54CA284-6AF0-4B88-9BEA-B22F32FFE876}" type="pres">
      <dgm:prSet presAssocID="{02A2422F-2937-4610-BBA2-01CCDAB10C4C}" presName="horz1" presStyleCnt="0"/>
      <dgm:spPr/>
    </dgm:pt>
    <dgm:pt modelId="{B6CD57AD-A965-4F3A-8A6A-99B5C0156D76}" type="pres">
      <dgm:prSet presAssocID="{02A2422F-2937-4610-BBA2-01CCDAB10C4C}" presName="tx1" presStyleLbl="revTx" presStyleIdx="14" presStyleCnt="18"/>
      <dgm:spPr/>
    </dgm:pt>
    <dgm:pt modelId="{FF788614-D4AE-4427-817C-44B7BD990F36}" type="pres">
      <dgm:prSet presAssocID="{02A2422F-2937-4610-BBA2-01CCDAB10C4C}" presName="vert1" presStyleCnt="0"/>
      <dgm:spPr/>
    </dgm:pt>
    <dgm:pt modelId="{1197C5F5-1527-43DE-92D0-18B87DD72A7D}" type="pres">
      <dgm:prSet presAssocID="{BB4F829F-B291-4E37-A31B-F3B2DE96BC09}" presName="thickLine" presStyleLbl="alignNode1" presStyleIdx="15" presStyleCnt="18"/>
      <dgm:spPr/>
    </dgm:pt>
    <dgm:pt modelId="{58F16278-CD36-4454-94F0-70EE022BA590}" type="pres">
      <dgm:prSet presAssocID="{BB4F829F-B291-4E37-A31B-F3B2DE96BC09}" presName="horz1" presStyleCnt="0"/>
      <dgm:spPr/>
    </dgm:pt>
    <dgm:pt modelId="{5F8D85CB-8C64-4E77-ABB2-F01912C154D5}" type="pres">
      <dgm:prSet presAssocID="{BB4F829F-B291-4E37-A31B-F3B2DE96BC09}" presName="tx1" presStyleLbl="revTx" presStyleIdx="15" presStyleCnt="18"/>
      <dgm:spPr/>
    </dgm:pt>
    <dgm:pt modelId="{C6A35B50-3C18-4DDB-90A9-72BA5A35EA7E}" type="pres">
      <dgm:prSet presAssocID="{BB4F829F-B291-4E37-A31B-F3B2DE96BC09}" presName="vert1" presStyleCnt="0"/>
      <dgm:spPr/>
    </dgm:pt>
    <dgm:pt modelId="{FAFA07EE-2431-459A-A3E2-626293EEA342}" type="pres">
      <dgm:prSet presAssocID="{363BB358-851D-413A-8C60-8D39B2727288}" presName="thickLine" presStyleLbl="alignNode1" presStyleIdx="16" presStyleCnt="18"/>
      <dgm:spPr/>
    </dgm:pt>
    <dgm:pt modelId="{B3228567-116E-4926-BACC-C51D2F1CB221}" type="pres">
      <dgm:prSet presAssocID="{363BB358-851D-413A-8C60-8D39B2727288}" presName="horz1" presStyleCnt="0"/>
      <dgm:spPr/>
    </dgm:pt>
    <dgm:pt modelId="{7CB184E6-CE8E-465F-9B1C-142FAB32F2EF}" type="pres">
      <dgm:prSet presAssocID="{363BB358-851D-413A-8C60-8D39B2727288}" presName="tx1" presStyleLbl="revTx" presStyleIdx="16" presStyleCnt="18"/>
      <dgm:spPr/>
    </dgm:pt>
    <dgm:pt modelId="{6C2273F9-C2E0-41DF-968A-67A0358DFABF}" type="pres">
      <dgm:prSet presAssocID="{363BB358-851D-413A-8C60-8D39B2727288}" presName="vert1" presStyleCnt="0"/>
      <dgm:spPr/>
    </dgm:pt>
    <dgm:pt modelId="{E7D8038A-B41C-4635-BC9D-9E351E9E3F8F}" type="pres">
      <dgm:prSet presAssocID="{0560AF4E-4EA1-46CB-9660-C725BD449493}" presName="thickLine" presStyleLbl="alignNode1" presStyleIdx="17" presStyleCnt="18"/>
      <dgm:spPr/>
    </dgm:pt>
    <dgm:pt modelId="{35B95131-F86D-4400-A814-6540F5576621}" type="pres">
      <dgm:prSet presAssocID="{0560AF4E-4EA1-46CB-9660-C725BD449493}" presName="horz1" presStyleCnt="0"/>
      <dgm:spPr/>
    </dgm:pt>
    <dgm:pt modelId="{7A1ED081-3DDA-472F-9BCE-4F7BBFB605B1}" type="pres">
      <dgm:prSet presAssocID="{0560AF4E-4EA1-46CB-9660-C725BD449493}" presName="tx1" presStyleLbl="revTx" presStyleIdx="17" presStyleCnt="18"/>
      <dgm:spPr/>
    </dgm:pt>
    <dgm:pt modelId="{15F77E25-A221-4F3E-A49C-59DFD5DD9544}" type="pres">
      <dgm:prSet presAssocID="{0560AF4E-4EA1-46CB-9660-C725BD449493}" presName="vert1" presStyleCnt="0"/>
      <dgm:spPr/>
    </dgm:pt>
  </dgm:ptLst>
  <dgm:cxnLst>
    <dgm:cxn modelId="{CF871E00-9992-4B6B-A484-B54AA11B2EBE}" type="presOf" srcId="{60503E37-0EE8-486E-BA15-0168A4530DA6}" destId="{2804C8D8-04F5-49AD-9F84-3A5D0AC5FBCE}" srcOrd="0" destOrd="0" presId="urn:microsoft.com/office/officeart/2008/layout/LinedList"/>
    <dgm:cxn modelId="{FE8AD501-2676-4181-B747-9B7EDDD77245}" type="presOf" srcId="{C1AABE7C-A9CD-43B9-8FE9-30528356D4DD}" destId="{EE82FD41-D1C8-45F5-8E53-90E4D587D427}" srcOrd="0" destOrd="0" presId="urn:microsoft.com/office/officeart/2008/layout/LinedList"/>
    <dgm:cxn modelId="{2E453E0B-D6C8-473D-A32F-A5215EF75BB5}" type="presOf" srcId="{E09B2FC2-10E3-461F-A2CF-3D670337DDE2}" destId="{09D7F28F-CC0D-47DC-8DCA-8CD0DD881FEC}" srcOrd="0" destOrd="0" presId="urn:microsoft.com/office/officeart/2008/layout/LinedList"/>
    <dgm:cxn modelId="{8F50AA0C-3F7F-42E5-A0B6-33A8C4949691}" srcId="{82A79502-CA2C-41FD-BBAE-F69F53633D9C}" destId="{BB4F829F-B291-4E37-A31B-F3B2DE96BC09}" srcOrd="15" destOrd="0" parTransId="{E4D8D366-B0A5-46CF-A86B-FCEC4E465E7D}" sibTransId="{39175042-246E-41E5-82E7-755D025D2EC4}"/>
    <dgm:cxn modelId="{C194720F-1410-4A31-B437-7EA9FF1933C1}" srcId="{82A79502-CA2C-41FD-BBAE-F69F53633D9C}" destId="{0560AF4E-4EA1-46CB-9660-C725BD449493}" srcOrd="17" destOrd="0" parTransId="{42CFF8FA-880B-4742-8562-38311F35197D}" sibTransId="{6B96DF89-7575-46C4-B6F2-721EDA9AF45B}"/>
    <dgm:cxn modelId="{708A0E1C-A27E-44CD-A463-1F93C47B8086}" type="presOf" srcId="{BB4F829F-B291-4E37-A31B-F3B2DE96BC09}" destId="{5F8D85CB-8C64-4E77-ABB2-F01912C154D5}" srcOrd="0" destOrd="0" presId="urn:microsoft.com/office/officeart/2008/layout/LinedList"/>
    <dgm:cxn modelId="{DDBD6B23-8ECC-4CBA-AB61-345BE27D4D84}" srcId="{82A79502-CA2C-41FD-BBAE-F69F53633D9C}" destId="{5AABCB1A-E947-4B1F-A62A-2E742B3277AF}" srcOrd="5" destOrd="0" parTransId="{C2CB0E61-21C8-4377-8C74-E1CC7632BF56}" sibTransId="{436F04F1-4E12-4E78-9A8B-7E75F5BD5C86}"/>
    <dgm:cxn modelId="{9A4E8D24-664C-420D-828C-310CC1D4B136}" srcId="{82A79502-CA2C-41FD-BBAE-F69F53633D9C}" destId="{EA82222F-03F6-4E5E-BB07-9F24CB3D543A}" srcOrd="9" destOrd="0" parTransId="{CB7846FD-273E-4BBD-B1C5-6AF8C412FD20}" sibTransId="{1634CEF9-7589-4D90-855D-1B0E9760BF10}"/>
    <dgm:cxn modelId="{D795682A-B4F9-4073-857E-53DD33A2E808}" srcId="{82A79502-CA2C-41FD-BBAE-F69F53633D9C}" destId="{72B9A1B9-1F90-4B52-BE1C-897619996CE6}" srcOrd="13" destOrd="0" parTransId="{3324567A-6C8E-400A-878E-021DA5E440A5}" sibTransId="{0638F429-A4FB-4F36-AA90-571F63028AD7}"/>
    <dgm:cxn modelId="{19B7A22D-24DF-4630-98F9-52C34358A3B3}" srcId="{82A79502-CA2C-41FD-BBAE-F69F53633D9C}" destId="{B596EF01-43FA-4DD7-8AD5-034977CEA36F}" srcOrd="7" destOrd="0" parTransId="{A8DED7F3-EBC4-4803-B8AD-DCEEDA17AA03}" sibTransId="{05014528-1074-4736-9BB5-95CD1CCA72FF}"/>
    <dgm:cxn modelId="{26F8E73B-D27B-4D39-A853-46A52F255D75}" type="presOf" srcId="{72B9A1B9-1F90-4B52-BE1C-897619996CE6}" destId="{F7E3718C-4AB9-454A-9F9B-AE9683E0DA2B}" srcOrd="0" destOrd="0" presId="urn:microsoft.com/office/officeart/2008/layout/LinedList"/>
    <dgm:cxn modelId="{592E973E-79D3-42A5-A85A-29AC597D111F}" type="presOf" srcId="{65A7F2BF-10F5-49EC-AF45-BAE6A7359829}" destId="{76DA677A-075F-44D6-ADFF-5A6B530FD44F}" srcOrd="0" destOrd="0" presId="urn:microsoft.com/office/officeart/2008/layout/LinedList"/>
    <dgm:cxn modelId="{1EF5694A-75B2-43FD-A15C-F38E2F7CF831}" type="presOf" srcId="{B596EF01-43FA-4DD7-8AD5-034977CEA36F}" destId="{4249057C-C014-4B74-BAC1-1175370D7BFC}" srcOrd="0" destOrd="0" presId="urn:microsoft.com/office/officeart/2008/layout/LinedList"/>
    <dgm:cxn modelId="{80BECD53-C9D9-4619-977F-3EBD14FDBD99}" srcId="{82A79502-CA2C-41FD-BBAE-F69F53633D9C}" destId="{5CDD1D5F-F169-4E2B-B999-0B64D1F4A2FA}" srcOrd="10" destOrd="0" parTransId="{44E4221F-89EE-4AE5-840A-BE0AB2B14059}" sibTransId="{DE6F21C7-EA98-4C41-AF85-43CA25FB931A}"/>
    <dgm:cxn modelId="{82083054-4CC1-4AD9-B31A-B19E4A84CAD7}" srcId="{82A79502-CA2C-41FD-BBAE-F69F53633D9C}" destId="{65A7F2BF-10F5-49EC-AF45-BAE6A7359829}" srcOrd="1" destOrd="0" parTransId="{D29536CA-3314-4042-A6BD-521F8742CB94}" sibTransId="{AD7BE17C-4919-47E8-903C-183A2C9F93EB}"/>
    <dgm:cxn modelId="{E4A45B55-1998-41CF-A0BF-0E35127045C4}" type="presOf" srcId="{EA82222F-03F6-4E5E-BB07-9F24CB3D543A}" destId="{83D067D1-B540-495C-B31F-D914EBBACEBC}" srcOrd="0" destOrd="0" presId="urn:microsoft.com/office/officeart/2008/layout/LinedList"/>
    <dgm:cxn modelId="{33D7E355-FA32-4659-BDA3-6D5FFE13BE1B}" srcId="{82A79502-CA2C-41FD-BBAE-F69F53633D9C}" destId="{02A2422F-2937-4610-BBA2-01CCDAB10C4C}" srcOrd="14" destOrd="0" parTransId="{A85B12BC-AFB6-44C3-BD10-0E4ABDAC3B43}" sibTransId="{E02455F7-F2BE-44B5-8DC5-BB909CB80FB7}"/>
    <dgm:cxn modelId="{2A94D757-93EE-4B8B-9676-67BEC299EB99}" type="presOf" srcId="{5CDD1D5F-F169-4E2B-B999-0B64D1F4A2FA}" destId="{354F1EE5-A816-430E-BB72-4EB4BFB82DB0}" srcOrd="0" destOrd="0" presId="urn:microsoft.com/office/officeart/2008/layout/LinedList"/>
    <dgm:cxn modelId="{C9590278-D4A0-4038-AC77-84C4250C787E}" srcId="{82A79502-CA2C-41FD-BBAE-F69F53633D9C}" destId="{60503E37-0EE8-486E-BA15-0168A4530DA6}" srcOrd="11" destOrd="0" parTransId="{8A6B953A-2F5D-4B1D-A9B7-C7AB2BE2BCA7}" sibTransId="{A196BDE7-A155-457A-B540-1A3DEEC63F7D}"/>
    <dgm:cxn modelId="{10D6567B-48DE-4E67-8843-413A71E54F8F}" type="presOf" srcId="{79DBEAA1-5C9E-49EB-9BBF-ADB850A3AE07}" destId="{870D86EB-B303-4CC6-BA7F-B7337DFFDC6C}" srcOrd="0" destOrd="0" presId="urn:microsoft.com/office/officeart/2008/layout/LinedList"/>
    <dgm:cxn modelId="{102EF77B-DA77-496C-BE18-1CD1A41C299E}" srcId="{82A79502-CA2C-41FD-BBAE-F69F53633D9C}" destId="{8BB0F998-C478-4C0F-9F60-F32958D4B648}" srcOrd="12" destOrd="0" parTransId="{EE929968-96A4-4061-813F-D8CC7B14F26E}" sibTransId="{E0DF0E46-885A-4D1D-BAC3-8E62A6436C42}"/>
    <dgm:cxn modelId="{3E23F77E-94CC-4B86-9D86-E99A9E657BC5}" srcId="{82A79502-CA2C-41FD-BBAE-F69F53633D9C}" destId="{C1AABE7C-A9CD-43B9-8FE9-30528356D4DD}" srcOrd="0" destOrd="0" parTransId="{A21D4640-1E87-4EBF-9546-9D81A9975D21}" sibTransId="{13E9581E-727B-4120-9821-C9D4200EDD2B}"/>
    <dgm:cxn modelId="{18560B9C-6520-4346-AC79-BCBC212F13AB}" type="presOf" srcId="{5AABCB1A-E947-4B1F-A62A-2E742B3277AF}" destId="{2964B2B5-C32E-484B-93F7-59AAA445268B}" srcOrd="0" destOrd="0" presId="urn:microsoft.com/office/officeart/2008/layout/LinedList"/>
    <dgm:cxn modelId="{101B9AAE-4394-47E5-AC9E-CE2290BD3002}" type="presOf" srcId="{82A79502-CA2C-41FD-BBAE-F69F53633D9C}" destId="{72EBA6C4-3250-42F4-B2E2-3D10E2C56295}" srcOrd="0" destOrd="0" presId="urn:microsoft.com/office/officeart/2008/layout/LinedList"/>
    <dgm:cxn modelId="{9C662CB0-994B-4CFA-B540-E00D287B93DB}" type="presOf" srcId="{0560AF4E-4EA1-46CB-9660-C725BD449493}" destId="{7A1ED081-3DDA-472F-9BCE-4F7BBFB605B1}" srcOrd="0" destOrd="0" presId="urn:microsoft.com/office/officeart/2008/layout/LinedList"/>
    <dgm:cxn modelId="{C79A51B0-8AB7-4C6B-8747-F0D7428103C5}" type="presOf" srcId="{8E8E67BB-BB60-4687-88AD-1FDBDE6AE217}" destId="{F08E688E-7ECD-4C57-8A37-C76CA8C1FE33}" srcOrd="0" destOrd="0" presId="urn:microsoft.com/office/officeart/2008/layout/LinedList"/>
    <dgm:cxn modelId="{C0B1ABB4-B510-4F7D-8B18-F250F5514168}" type="presOf" srcId="{8BB0F998-C478-4C0F-9F60-F32958D4B648}" destId="{B85276F4-BE46-494B-8021-50A3EE5FFF02}" srcOrd="0" destOrd="0" presId="urn:microsoft.com/office/officeart/2008/layout/LinedList"/>
    <dgm:cxn modelId="{16D361BD-4932-411D-BABC-F72BA5EB4834}" srcId="{82A79502-CA2C-41FD-BBAE-F69F53633D9C}" destId="{E09B2FC2-10E3-461F-A2CF-3D670337DDE2}" srcOrd="3" destOrd="0" parTransId="{EC889DCC-F461-43BE-88D5-2094EEE9B7F8}" sibTransId="{3907B600-F58F-41B2-883F-93ED1FC57778}"/>
    <dgm:cxn modelId="{CA8B51C1-F75D-4570-AE75-DC8BA8DC8ED8}" type="presOf" srcId="{363BB358-851D-413A-8C60-8D39B2727288}" destId="{7CB184E6-CE8E-465F-9B1C-142FAB32F2EF}" srcOrd="0" destOrd="0" presId="urn:microsoft.com/office/officeart/2008/layout/LinedList"/>
    <dgm:cxn modelId="{332EC5C4-C323-4417-9479-7541EEEFCFAE}" srcId="{82A79502-CA2C-41FD-BBAE-F69F53633D9C}" destId="{363BB358-851D-413A-8C60-8D39B2727288}" srcOrd="16" destOrd="0" parTransId="{E9EE5D51-4CC6-478B-B72E-7867E75C1BF9}" sibTransId="{CBE011F8-030B-471B-BE06-9DFE8DE0CDF3}"/>
    <dgm:cxn modelId="{BA1637CB-8CC4-4834-8C41-2C9A93A50DA2}" type="presOf" srcId="{E83111E7-426A-4B66-B38B-D6B67FEA2989}" destId="{C8BA2F43-DA5F-4EF8-A4AC-615AAEA9C503}" srcOrd="0" destOrd="0" presId="urn:microsoft.com/office/officeart/2008/layout/LinedList"/>
    <dgm:cxn modelId="{31A898D5-2F1F-44F6-83A8-6AFFE2DD9A12}" srcId="{82A79502-CA2C-41FD-BBAE-F69F53633D9C}" destId="{4C586B75-33E4-4103-A1E4-AF703C1EB401}" srcOrd="8" destOrd="0" parTransId="{F72A1247-AC8B-472C-BBB3-C1C1BED9D80B}" sibTransId="{702D9369-0FD0-44AF-B884-C6EA2972A3CE}"/>
    <dgm:cxn modelId="{3E119AE6-7818-489D-97FF-217FA5DCF8A6}" type="presOf" srcId="{02A2422F-2937-4610-BBA2-01CCDAB10C4C}" destId="{B6CD57AD-A965-4F3A-8A6A-99B5C0156D76}" srcOrd="0" destOrd="0" presId="urn:microsoft.com/office/officeart/2008/layout/LinedList"/>
    <dgm:cxn modelId="{4EF99AE9-DB16-44EF-AB00-ABCB99671996}" srcId="{82A79502-CA2C-41FD-BBAE-F69F53633D9C}" destId="{8E8E67BB-BB60-4687-88AD-1FDBDE6AE217}" srcOrd="2" destOrd="0" parTransId="{69C8FFBB-8D30-4F57-87B7-A4535F4BF39D}" sibTransId="{551ACDC1-B717-4C30-AC31-8FF16776CEA8}"/>
    <dgm:cxn modelId="{B69A9BEB-D444-46AE-A898-76744119432E}" srcId="{82A79502-CA2C-41FD-BBAE-F69F53633D9C}" destId="{79DBEAA1-5C9E-49EB-9BBF-ADB850A3AE07}" srcOrd="4" destOrd="0" parTransId="{A4766674-5F55-4411-BEC8-A39B892CFC51}" sibTransId="{E78FC702-1158-4E90-B8A5-9CA032B506B5}"/>
    <dgm:cxn modelId="{BEA4EAFB-3D32-43CA-9FB5-8B120996FC13}" srcId="{82A79502-CA2C-41FD-BBAE-F69F53633D9C}" destId="{E83111E7-426A-4B66-B38B-D6B67FEA2989}" srcOrd="6" destOrd="0" parTransId="{1ED8EBD2-4140-48D3-9DE4-724A80AC7DD5}" sibTransId="{FD09097D-9A37-40B6-8013-3A5A492A49F4}"/>
    <dgm:cxn modelId="{4354EFFF-5C2B-4C37-94DB-34A45613CEE2}" type="presOf" srcId="{4C586B75-33E4-4103-A1E4-AF703C1EB401}" destId="{D888B2F5-6096-4B03-A84A-AC803DDA5D7A}" srcOrd="0" destOrd="0" presId="urn:microsoft.com/office/officeart/2008/layout/LinedList"/>
    <dgm:cxn modelId="{8AD30899-99D8-40A6-B788-E868ED3CEEF9}" type="presParOf" srcId="{72EBA6C4-3250-42F4-B2E2-3D10E2C56295}" destId="{6ED0691C-682B-42A3-94FF-8655162013BB}" srcOrd="0" destOrd="0" presId="urn:microsoft.com/office/officeart/2008/layout/LinedList"/>
    <dgm:cxn modelId="{B4466EBB-424A-4FA8-A7F0-C34912E88A94}" type="presParOf" srcId="{72EBA6C4-3250-42F4-B2E2-3D10E2C56295}" destId="{C8C02680-E2BB-46C0-8610-46CAEE686C16}" srcOrd="1" destOrd="0" presId="urn:microsoft.com/office/officeart/2008/layout/LinedList"/>
    <dgm:cxn modelId="{A0EF9EA8-9042-4C60-9C22-E407139B57A6}" type="presParOf" srcId="{C8C02680-E2BB-46C0-8610-46CAEE686C16}" destId="{EE82FD41-D1C8-45F5-8E53-90E4D587D427}" srcOrd="0" destOrd="0" presId="urn:microsoft.com/office/officeart/2008/layout/LinedList"/>
    <dgm:cxn modelId="{767250CD-4143-4C30-B9B6-44310BE3D40B}" type="presParOf" srcId="{C8C02680-E2BB-46C0-8610-46CAEE686C16}" destId="{11DB7EBD-EB76-4409-8102-5DD89E9946A5}" srcOrd="1" destOrd="0" presId="urn:microsoft.com/office/officeart/2008/layout/LinedList"/>
    <dgm:cxn modelId="{101EA72A-8227-4D6F-A288-7C2EA844FF66}" type="presParOf" srcId="{72EBA6C4-3250-42F4-B2E2-3D10E2C56295}" destId="{054FD5F3-D02B-4055-AE7B-BF9ED0A82229}" srcOrd="2" destOrd="0" presId="urn:microsoft.com/office/officeart/2008/layout/LinedList"/>
    <dgm:cxn modelId="{80EC7444-5D72-40B8-B069-4C0A557F142A}" type="presParOf" srcId="{72EBA6C4-3250-42F4-B2E2-3D10E2C56295}" destId="{643904ED-CD3D-453D-9568-57A5E71D78D5}" srcOrd="3" destOrd="0" presId="urn:microsoft.com/office/officeart/2008/layout/LinedList"/>
    <dgm:cxn modelId="{DDA8E4C5-6E94-425A-A91F-DAF444980806}" type="presParOf" srcId="{643904ED-CD3D-453D-9568-57A5E71D78D5}" destId="{76DA677A-075F-44D6-ADFF-5A6B530FD44F}" srcOrd="0" destOrd="0" presId="urn:microsoft.com/office/officeart/2008/layout/LinedList"/>
    <dgm:cxn modelId="{6EE995FF-507E-4EBA-BEBB-52FD1A0BAC20}" type="presParOf" srcId="{643904ED-CD3D-453D-9568-57A5E71D78D5}" destId="{8BF692BB-95E7-4849-A435-7FA78881C593}" srcOrd="1" destOrd="0" presId="urn:microsoft.com/office/officeart/2008/layout/LinedList"/>
    <dgm:cxn modelId="{3CB2A8AC-54FD-4AC5-B06B-CCBD2AFBCDA7}" type="presParOf" srcId="{72EBA6C4-3250-42F4-B2E2-3D10E2C56295}" destId="{E628DBE9-D0CD-4A9E-8022-C2648BB01C27}" srcOrd="4" destOrd="0" presId="urn:microsoft.com/office/officeart/2008/layout/LinedList"/>
    <dgm:cxn modelId="{8724CF76-BE0F-47A2-8A5B-1FC5B40A63E1}" type="presParOf" srcId="{72EBA6C4-3250-42F4-B2E2-3D10E2C56295}" destId="{C6CB9BDD-EB71-4882-B15E-4E685A4F9D02}" srcOrd="5" destOrd="0" presId="urn:microsoft.com/office/officeart/2008/layout/LinedList"/>
    <dgm:cxn modelId="{67495C52-BB06-4992-9D64-177CE6AD8BF5}" type="presParOf" srcId="{C6CB9BDD-EB71-4882-B15E-4E685A4F9D02}" destId="{F08E688E-7ECD-4C57-8A37-C76CA8C1FE33}" srcOrd="0" destOrd="0" presId="urn:microsoft.com/office/officeart/2008/layout/LinedList"/>
    <dgm:cxn modelId="{E1B3BEF4-4087-47E5-B7C5-B60FF7E53CE7}" type="presParOf" srcId="{C6CB9BDD-EB71-4882-B15E-4E685A4F9D02}" destId="{D9DD8199-DE1C-48C7-83FC-89C44D9A4AC2}" srcOrd="1" destOrd="0" presId="urn:microsoft.com/office/officeart/2008/layout/LinedList"/>
    <dgm:cxn modelId="{FD7BC4DF-7FBF-4955-96B2-2CBDA0C2510D}" type="presParOf" srcId="{72EBA6C4-3250-42F4-B2E2-3D10E2C56295}" destId="{B022C1D2-3F1E-471B-AF7B-8BBF0F80C15D}" srcOrd="6" destOrd="0" presId="urn:microsoft.com/office/officeart/2008/layout/LinedList"/>
    <dgm:cxn modelId="{906BB1EE-B00F-41E4-BC29-62EEE5E24456}" type="presParOf" srcId="{72EBA6C4-3250-42F4-B2E2-3D10E2C56295}" destId="{D037E42A-2308-446C-AD7B-6A802FD4ABEE}" srcOrd="7" destOrd="0" presId="urn:microsoft.com/office/officeart/2008/layout/LinedList"/>
    <dgm:cxn modelId="{8DCAD516-6E70-4A45-9CC9-6512A5BAA75D}" type="presParOf" srcId="{D037E42A-2308-446C-AD7B-6A802FD4ABEE}" destId="{09D7F28F-CC0D-47DC-8DCA-8CD0DD881FEC}" srcOrd="0" destOrd="0" presId="urn:microsoft.com/office/officeart/2008/layout/LinedList"/>
    <dgm:cxn modelId="{765EBB86-78E7-427C-A58C-549824577806}" type="presParOf" srcId="{D037E42A-2308-446C-AD7B-6A802FD4ABEE}" destId="{C2BBCD16-5EDD-4AA4-A707-0D111BB997A1}" srcOrd="1" destOrd="0" presId="urn:microsoft.com/office/officeart/2008/layout/LinedList"/>
    <dgm:cxn modelId="{729489E9-84C5-49B4-840A-726D28D1D1C1}" type="presParOf" srcId="{72EBA6C4-3250-42F4-B2E2-3D10E2C56295}" destId="{9272606D-895E-417F-9802-D5452F0A5F25}" srcOrd="8" destOrd="0" presId="urn:microsoft.com/office/officeart/2008/layout/LinedList"/>
    <dgm:cxn modelId="{222DC722-F274-4B37-AA50-1DAC39626544}" type="presParOf" srcId="{72EBA6C4-3250-42F4-B2E2-3D10E2C56295}" destId="{25AF852D-C30B-4FF0-AD65-95CE62BB6EB6}" srcOrd="9" destOrd="0" presId="urn:microsoft.com/office/officeart/2008/layout/LinedList"/>
    <dgm:cxn modelId="{5C2FD534-B4BF-47FD-AA2F-2C6DB4BA2611}" type="presParOf" srcId="{25AF852D-C30B-4FF0-AD65-95CE62BB6EB6}" destId="{870D86EB-B303-4CC6-BA7F-B7337DFFDC6C}" srcOrd="0" destOrd="0" presId="urn:microsoft.com/office/officeart/2008/layout/LinedList"/>
    <dgm:cxn modelId="{8468C825-C916-4C16-953A-AB95349149C0}" type="presParOf" srcId="{25AF852D-C30B-4FF0-AD65-95CE62BB6EB6}" destId="{688A2805-A460-4228-9055-05F605CA4AA3}" srcOrd="1" destOrd="0" presId="urn:microsoft.com/office/officeart/2008/layout/LinedList"/>
    <dgm:cxn modelId="{E7285471-5A6F-4BDD-8C95-0EC26E69BB97}" type="presParOf" srcId="{72EBA6C4-3250-42F4-B2E2-3D10E2C56295}" destId="{D72A2A69-F662-4337-9A4C-5A53E8673263}" srcOrd="10" destOrd="0" presId="urn:microsoft.com/office/officeart/2008/layout/LinedList"/>
    <dgm:cxn modelId="{ED39D836-FE8D-45D5-94DA-580575C1C375}" type="presParOf" srcId="{72EBA6C4-3250-42F4-B2E2-3D10E2C56295}" destId="{42536516-855F-43DB-B6D9-3E5F501FD3C7}" srcOrd="11" destOrd="0" presId="urn:microsoft.com/office/officeart/2008/layout/LinedList"/>
    <dgm:cxn modelId="{F97E161F-19F6-4BAD-B9D8-D7613A75F7CF}" type="presParOf" srcId="{42536516-855F-43DB-B6D9-3E5F501FD3C7}" destId="{2964B2B5-C32E-484B-93F7-59AAA445268B}" srcOrd="0" destOrd="0" presId="urn:microsoft.com/office/officeart/2008/layout/LinedList"/>
    <dgm:cxn modelId="{DD775402-697B-4777-9791-2BD665959AF5}" type="presParOf" srcId="{42536516-855F-43DB-B6D9-3E5F501FD3C7}" destId="{19524209-4112-4E1E-B2B9-C8DC47D9F696}" srcOrd="1" destOrd="0" presId="urn:microsoft.com/office/officeart/2008/layout/LinedList"/>
    <dgm:cxn modelId="{CCC93010-1644-4F25-A519-F98EEC315411}" type="presParOf" srcId="{72EBA6C4-3250-42F4-B2E2-3D10E2C56295}" destId="{0610900D-F678-4F2A-A3D1-0F16F8659685}" srcOrd="12" destOrd="0" presId="urn:microsoft.com/office/officeart/2008/layout/LinedList"/>
    <dgm:cxn modelId="{9BB1F652-C200-4242-9871-4F6C97671809}" type="presParOf" srcId="{72EBA6C4-3250-42F4-B2E2-3D10E2C56295}" destId="{E396038F-6C56-4DD5-8C75-7F6ADEE576E8}" srcOrd="13" destOrd="0" presId="urn:microsoft.com/office/officeart/2008/layout/LinedList"/>
    <dgm:cxn modelId="{11B86839-4D1C-4EF5-AA62-4F544AD5C669}" type="presParOf" srcId="{E396038F-6C56-4DD5-8C75-7F6ADEE576E8}" destId="{C8BA2F43-DA5F-4EF8-A4AC-615AAEA9C503}" srcOrd="0" destOrd="0" presId="urn:microsoft.com/office/officeart/2008/layout/LinedList"/>
    <dgm:cxn modelId="{C2C639F7-8A46-43BB-8780-9AD5FE8E0AD5}" type="presParOf" srcId="{E396038F-6C56-4DD5-8C75-7F6ADEE576E8}" destId="{1B41532A-B07A-4EC8-87C2-A454D63CCCD2}" srcOrd="1" destOrd="0" presId="urn:microsoft.com/office/officeart/2008/layout/LinedList"/>
    <dgm:cxn modelId="{68B01A46-F79B-4D4D-BE81-9D4422C36AB7}" type="presParOf" srcId="{72EBA6C4-3250-42F4-B2E2-3D10E2C56295}" destId="{EB7DE245-84D9-4501-B990-3CABAD6F89C0}" srcOrd="14" destOrd="0" presId="urn:microsoft.com/office/officeart/2008/layout/LinedList"/>
    <dgm:cxn modelId="{1E50CB6A-E7F3-4C29-87C3-DEED7D290E9E}" type="presParOf" srcId="{72EBA6C4-3250-42F4-B2E2-3D10E2C56295}" destId="{7B00C3D6-AB63-4086-8D09-4A4C46468E18}" srcOrd="15" destOrd="0" presId="urn:microsoft.com/office/officeart/2008/layout/LinedList"/>
    <dgm:cxn modelId="{795351D9-0541-4E5E-A18C-3F5A18D5BC0C}" type="presParOf" srcId="{7B00C3D6-AB63-4086-8D09-4A4C46468E18}" destId="{4249057C-C014-4B74-BAC1-1175370D7BFC}" srcOrd="0" destOrd="0" presId="urn:microsoft.com/office/officeart/2008/layout/LinedList"/>
    <dgm:cxn modelId="{8E0EEF6A-D36A-4F12-A759-6259E76F0B78}" type="presParOf" srcId="{7B00C3D6-AB63-4086-8D09-4A4C46468E18}" destId="{72BA5E6D-B951-400F-82D9-A294E4938162}" srcOrd="1" destOrd="0" presId="urn:microsoft.com/office/officeart/2008/layout/LinedList"/>
    <dgm:cxn modelId="{8D016084-02F6-497E-AECE-F3C0AE6F1BB5}" type="presParOf" srcId="{72EBA6C4-3250-42F4-B2E2-3D10E2C56295}" destId="{B37C522A-85D5-40C5-A6A3-202534BDC487}" srcOrd="16" destOrd="0" presId="urn:microsoft.com/office/officeart/2008/layout/LinedList"/>
    <dgm:cxn modelId="{E0EC7F4E-4A26-4A93-BD4A-1AAF8ED5727B}" type="presParOf" srcId="{72EBA6C4-3250-42F4-B2E2-3D10E2C56295}" destId="{199969EC-4BEB-4AF3-B980-06779C891FD6}" srcOrd="17" destOrd="0" presId="urn:microsoft.com/office/officeart/2008/layout/LinedList"/>
    <dgm:cxn modelId="{A923FD15-C892-4980-9988-45A01B2AB075}" type="presParOf" srcId="{199969EC-4BEB-4AF3-B980-06779C891FD6}" destId="{D888B2F5-6096-4B03-A84A-AC803DDA5D7A}" srcOrd="0" destOrd="0" presId="urn:microsoft.com/office/officeart/2008/layout/LinedList"/>
    <dgm:cxn modelId="{E020D4D6-0074-4364-8EF2-A4340E74B551}" type="presParOf" srcId="{199969EC-4BEB-4AF3-B980-06779C891FD6}" destId="{6682A023-94A0-4BD1-8A80-CAD918C74DDD}" srcOrd="1" destOrd="0" presId="urn:microsoft.com/office/officeart/2008/layout/LinedList"/>
    <dgm:cxn modelId="{008199B5-03FD-4E8E-B09B-963E6C32C9AB}" type="presParOf" srcId="{72EBA6C4-3250-42F4-B2E2-3D10E2C56295}" destId="{FD6B313A-1BC4-40D2-A832-825BFD47C7AB}" srcOrd="18" destOrd="0" presId="urn:microsoft.com/office/officeart/2008/layout/LinedList"/>
    <dgm:cxn modelId="{9E9AD1C3-B8D7-4187-A026-3D811E5B55D8}" type="presParOf" srcId="{72EBA6C4-3250-42F4-B2E2-3D10E2C56295}" destId="{0EC3CF3E-247D-4C26-879D-7A4F6223CF6A}" srcOrd="19" destOrd="0" presId="urn:microsoft.com/office/officeart/2008/layout/LinedList"/>
    <dgm:cxn modelId="{B160F3F2-310E-4ABA-909A-5D7C35929801}" type="presParOf" srcId="{0EC3CF3E-247D-4C26-879D-7A4F6223CF6A}" destId="{83D067D1-B540-495C-B31F-D914EBBACEBC}" srcOrd="0" destOrd="0" presId="urn:microsoft.com/office/officeart/2008/layout/LinedList"/>
    <dgm:cxn modelId="{01E93DBB-CCD7-445A-8D5B-296D06A19C1E}" type="presParOf" srcId="{0EC3CF3E-247D-4C26-879D-7A4F6223CF6A}" destId="{8E4D8505-211D-460A-8544-671401B3E2F7}" srcOrd="1" destOrd="0" presId="urn:microsoft.com/office/officeart/2008/layout/LinedList"/>
    <dgm:cxn modelId="{8B4E00D1-2D6E-4088-97C2-81E08C7D90AE}" type="presParOf" srcId="{72EBA6C4-3250-42F4-B2E2-3D10E2C56295}" destId="{8B5D1066-FDF3-4C5E-985A-F2BC5A6609F7}" srcOrd="20" destOrd="0" presId="urn:microsoft.com/office/officeart/2008/layout/LinedList"/>
    <dgm:cxn modelId="{5DF16E30-3D6A-495F-995F-D6BB7C083C57}" type="presParOf" srcId="{72EBA6C4-3250-42F4-B2E2-3D10E2C56295}" destId="{AC3AAB09-2589-48FA-8C06-997D9E794654}" srcOrd="21" destOrd="0" presId="urn:microsoft.com/office/officeart/2008/layout/LinedList"/>
    <dgm:cxn modelId="{216ED15E-1EBA-4410-B839-F57B7160E51F}" type="presParOf" srcId="{AC3AAB09-2589-48FA-8C06-997D9E794654}" destId="{354F1EE5-A816-430E-BB72-4EB4BFB82DB0}" srcOrd="0" destOrd="0" presId="urn:microsoft.com/office/officeart/2008/layout/LinedList"/>
    <dgm:cxn modelId="{C0475AB0-38B4-493E-B45A-27F72A3E1C51}" type="presParOf" srcId="{AC3AAB09-2589-48FA-8C06-997D9E794654}" destId="{DD42F405-D1B4-4436-8FF4-4C3429F33261}" srcOrd="1" destOrd="0" presId="urn:microsoft.com/office/officeart/2008/layout/LinedList"/>
    <dgm:cxn modelId="{DB34A506-5A56-4803-ADDB-F11A47BF8F1A}" type="presParOf" srcId="{72EBA6C4-3250-42F4-B2E2-3D10E2C56295}" destId="{526CA294-9A80-4D05-AE15-65A0311DC5A6}" srcOrd="22" destOrd="0" presId="urn:microsoft.com/office/officeart/2008/layout/LinedList"/>
    <dgm:cxn modelId="{1AC06115-777E-4802-B2BA-2D2DF7873565}" type="presParOf" srcId="{72EBA6C4-3250-42F4-B2E2-3D10E2C56295}" destId="{C4731A67-2395-443E-8E27-AFBDE6936A56}" srcOrd="23" destOrd="0" presId="urn:microsoft.com/office/officeart/2008/layout/LinedList"/>
    <dgm:cxn modelId="{D11DA177-010B-47A9-8A16-29A4882781BC}" type="presParOf" srcId="{C4731A67-2395-443E-8E27-AFBDE6936A56}" destId="{2804C8D8-04F5-49AD-9F84-3A5D0AC5FBCE}" srcOrd="0" destOrd="0" presId="urn:microsoft.com/office/officeart/2008/layout/LinedList"/>
    <dgm:cxn modelId="{A141AD29-0182-4E0C-B532-3759A20E2A4D}" type="presParOf" srcId="{C4731A67-2395-443E-8E27-AFBDE6936A56}" destId="{DDBFC148-83C1-4211-9E9D-6C4F6445E64A}" srcOrd="1" destOrd="0" presId="urn:microsoft.com/office/officeart/2008/layout/LinedList"/>
    <dgm:cxn modelId="{3681C669-7A5F-475F-A39A-6D1E078305D8}" type="presParOf" srcId="{72EBA6C4-3250-42F4-B2E2-3D10E2C56295}" destId="{C44999DB-4F80-44D8-BBD1-082B7E496E7C}" srcOrd="24" destOrd="0" presId="urn:microsoft.com/office/officeart/2008/layout/LinedList"/>
    <dgm:cxn modelId="{602BB285-3C19-4DA6-96FB-822E1F67AF68}" type="presParOf" srcId="{72EBA6C4-3250-42F4-B2E2-3D10E2C56295}" destId="{EDFDBC87-3A93-4C41-B7CC-A2C5F939B86C}" srcOrd="25" destOrd="0" presId="urn:microsoft.com/office/officeart/2008/layout/LinedList"/>
    <dgm:cxn modelId="{0FE90726-386F-4E84-9232-9DEFF509032A}" type="presParOf" srcId="{EDFDBC87-3A93-4C41-B7CC-A2C5F939B86C}" destId="{B85276F4-BE46-494B-8021-50A3EE5FFF02}" srcOrd="0" destOrd="0" presId="urn:microsoft.com/office/officeart/2008/layout/LinedList"/>
    <dgm:cxn modelId="{E06D871A-53DE-41E4-8AAE-DCA314C6EFA6}" type="presParOf" srcId="{EDFDBC87-3A93-4C41-B7CC-A2C5F939B86C}" destId="{A564EC42-75FE-437E-B164-A376188C54BA}" srcOrd="1" destOrd="0" presId="urn:microsoft.com/office/officeart/2008/layout/LinedList"/>
    <dgm:cxn modelId="{E780E3A4-078D-45D9-83AD-C82E69534F12}" type="presParOf" srcId="{72EBA6C4-3250-42F4-B2E2-3D10E2C56295}" destId="{51C4E7B1-310A-40D7-A9E6-6E49B423DFE4}" srcOrd="26" destOrd="0" presId="urn:microsoft.com/office/officeart/2008/layout/LinedList"/>
    <dgm:cxn modelId="{B494B2C8-023B-4F89-83D3-37605ADDF5C5}" type="presParOf" srcId="{72EBA6C4-3250-42F4-B2E2-3D10E2C56295}" destId="{8EA8AA1B-09EF-4886-B6E0-79A7E84A0F69}" srcOrd="27" destOrd="0" presId="urn:microsoft.com/office/officeart/2008/layout/LinedList"/>
    <dgm:cxn modelId="{730B0AB3-3980-4595-953E-4C3A09CDA928}" type="presParOf" srcId="{8EA8AA1B-09EF-4886-B6E0-79A7E84A0F69}" destId="{F7E3718C-4AB9-454A-9F9B-AE9683E0DA2B}" srcOrd="0" destOrd="0" presId="urn:microsoft.com/office/officeart/2008/layout/LinedList"/>
    <dgm:cxn modelId="{11C31DA7-6C47-4715-ADC6-66D425A4306C}" type="presParOf" srcId="{8EA8AA1B-09EF-4886-B6E0-79A7E84A0F69}" destId="{0ACF7173-D6A2-483C-9119-795566023415}" srcOrd="1" destOrd="0" presId="urn:microsoft.com/office/officeart/2008/layout/LinedList"/>
    <dgm:cxn modelId="{8B82165C-BB65-41A0-A2AE-B49DAD72414D}" type="presParOf" srcId="{72EBA6C4-3250-42F4-B2E2-3D10E2C56295}" destId="{90BC1E5B-C6C0-4056-8A92-EDFEC7780842}" srcOrd="28" destOrd="0" presId="urn:microsoft.com/office/officeart/2008/layout/LinedList"/>
    <dgm:cxn modelId="{303BC30E-2065-4216-9E2F-6177BD812593}" type="presParOf" srcId="{72EBA6C4-3250-42F4-B2E2-3D10E2C56295}" destId="{D54CA284-6AF0-4B88-9BEA-B22F32FFE876}" srcOrd="29" destOrd="0" presId="urn:microsoft.com/office/officeart/2008/layout/LinedList"/>
    <dgm:cxn modelId="{F09DFB39-AFC3-462C-BBA5-75B3E211971C}" type="presParOf" srcId="{D54CA284-6AF0-4B88-9BEA-B22F32FFE876}" destId="{B6CD57AD-A965-4F3A-8A6A-99B5C0156D76}" srcOrd="0" destOrd="0" presId="urn:microsoft.com/office/officeart/2008/layout/LinedList"/>
    <dgm:cxn modelId="{039604BD-1415-4065-9DCC-E73E29A8FEB1}" type="presParOf" srcId="{D54CA284-6AF0-4B88-9BEA-B22F32FFE876}" destId="{FF788614-D4AE-4427-817C-44B7BD990F36}" srcOrd="1" destOrd="0" presId="urn:microsoft.com/office/officeart/2008/layout/LinedList"/>
    <dgm:cxn modelId="{6D285FCA-5690-4113-BD60-988A293FB25E}" type="presParOf" srcId="{72EBA6C4-3250-42F4-B2E2-3D10E2C56295}" destId="{1197C5F5-1527-43DE-92D0-18B87DD72A7D}" srcOrd="30" destOrd="0" presId="urn:microsoft.com/office/officeart/2008/layout/LinedList"/>
    <dgm:cxn modelId="{789CD02D-8ED7-48C7-8AA9-EBAE816E81BD}" type="presParOf" srcId="{72EBA6C4-3250-42F4-B2E2-3D10E2C56295}" destId="{58F16278-CD36-4454-94F0-70EE022BA590}" srcOrd="31" destOrd="0" presId="urn:microsoft.com/office/officeart/2008/layout/LinedList"/>
    <dgm:cxn modelId="{86C30E18-DF2B-4791-9EF3-4D0E480A914E}" type="presParOf" srcId="{58F16278-CD36-4454-94F0-70EE022BA590}" destId="{5F8D85CB-8C64-4E77-ABB2-F01912C154D5}" srcOrd="0" destOrd="0" presId="urn:microsoft.com/office/officeart/2008/layout/LinedList"/>
    <dgm:cxn modelId="{1FC1E512-5D58-4926-A9CF-518B7D0CADCA}" type="presParOf" srcId="{58F16278-CD36-4454-94F0-70EE022BA590}" destId="{C6A35B50-3C18-4DDB-90A9-72BA5A35EA7E}" srcOrd="1" destOrd="0" presId="urn:microsoft.com/office/officeart/2008/layout/LinedList"/>
    <dgm:cxn modelId="{94A99A8F-5D6A-4EA9-89D9-94096DCDC525}" type="presParOf" srcId="{72EBA6C4-3250-42F4-B2E2-3D10E2C56295}" destId="{FAFA07EE-2431-459A-A3E2-626293EEA342}" srcOrd="32" destOrd="0" presId="urn:microsoft.com/office/officeart/2008/layout/LinedList"/>
    <dgm:cxn modelId="{D0A035D0-A0AF-4740-8A06-786402304242}" type="presParOf" srcId="{72EBA6C4-3250-42F4-B2E2-3D10E2C56295}" destId="{B3228567-116E-4926-BACC-C51D2F1CB221}" srcOrd="33" destOrd="0" presId="urn:microsoft.com/office/officeart/2008/layout/LinedList"/>
    <dgm:cxn modelId="{BF8CA63A-838E-4B39-BFA6-A4A5260A18D1}" type="presParOf" srcId="{B3228567-116E-4926-BACC-C51D2F1CB221}" destId="{7CB184E6-CE8E-465F-9B1C-142FAB32F2EF}" srcOrd="0" destOrd="0" presId="urn:microsoft.com/office/officeart/2008/layout/LinedList"/>
    <dgm:cxn modelId="{5F35BA74-3A2B-4E4A-946C-4BE4454BEE2D}" type="presParOf" srcId="{B3228567-116E-4926-BACC-C51D2F1CB221}" destId="{6C2273F9-C2E0-41DF-968A-67A0358DFABF}" srcOrd="1" destOrd="0" presId="urn:microsoft.com/office/officeart/2008/layout/LinedList"/>
    <dgm:cxn modelId="{6E9592D0-65C3-4B47-A848-7563176C21B7}" type="presParOf" srcId="{72EBA6C4-3250-42F4-B2E2-3D10E2C56295}" destId="{E7D8038A-B41C-4635-BC9D-9E351E9E3F8F}" srcOrd="34" destOrd="0" presId="urn:microsoft.com/office/officeart/2008/layout/LinedList"/>
    <dgm:cxn modelId="{F1F587F9-056E-4F9A-9153-7EC411FF538D}" type="presParOf" srcId="{72EBA6C4-3250-42F4-B2E2-3D10E2C56295}" destId="{35B95131-F86D-4400-A814-6540F5576621}" srcOrd="35" destOrd="0" presId="urn:microsoft.com/office/officeart/2008/layout/LinedList"/>
    <dgm:cxn modelId="{A29CF809-4E1B-46EB-8A6F-BDC217AF50D8}" type="presParOf" srcId="{35B95131-F86D-4400-A814-6540F5576621}" destId="{7A1ED081-3DDA-472F-9BCE-4F7BBFB605B1}" srcOrd="0" destOrd="0" presId="urn:microsoft.com/office/officeart/2008/layout/LinedList"/>
    <dgm:cxn modelId="{9F423094-4138-41FA-8C56-7FFA535D8DEB}" type="presParOf" srcId="{35B95131-F86D-4400-A814-6540F5576621}" destId="{15F77E25-A221-4F3E-A49C-59DFD5DD954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0C9E0A-2CB9-4AF4-B1E4-37CFAFE3B0A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34D216-960C-4B26-ACF5-941A580CB6B0}">
      <dgm:prSet/>
      <dgm:spPr/>
      <dgm:t>
        <a:bodyPr/>
        <a:lstStyle/>
        <a:p>
          <a:r>
            <a:rPr lang="en-US"/>
            <a:t>To  achieve the desired results:</a:t>
          </a:r>
        </a:p>
      </dgm:t>
    </dgm:pt>
    <dgm:pt modelId="{362B864F-4E6F-4993-B193-29A214F4E3AD}" type="parTrans" cxnId="{43079E8D-D2E5-49DF-8E9F-68A5F4B84B05}">
      <dgm:prSet/>
      <dgm:spPr/>
      <dgm:t>
        <a:bodyPr/>
        <a:lstStyle/>
        <a:p>
          <a:endParaRPr lang="en-US"/>
        </a:p>
      </dgm:t>
    </dgm:pt>
    <dgm:pt modelId="{06E65858-2EFD-40D8-9DC9-97099807CF71}" type="sibTrans" cxnId="{43079E8D-D2E5-49DF-8E9F-68A5F4B84B05}">
      <dgm:prSet/>
      <dgm:spPr/>
      <dgm:t>
        <a:bodyPr/>
        <a:lstStyle/>
        <a:p>
          <a:endParaRPr lang="en-US"/>
        </a:p>
      </dgm:t>
    </dgm:pt>
    <dgm:pt modelId="{7BACEF02-61EA-4E6A-8C85-0ED50E20E2E8}">
      <dgm:prSet/>
      <dgm:spPr/>
      <dgm:t>
        <a:bodyPr/>
        <a:lstStyle/>
        <a:p>
          <a:r>
            <a:rPr lang="en-US"/>
            <a:t>Need for a sustained multi-sectoral collaboration</a:t>
          </a:r>
        </a:p>
      </dgm:t>
    </dgm:pt>
    <dgm:pt modelId="{1270D347-86D6-4B2F-A97B-39CAA973EAB0}" type="parTrans" cxnId="{149E6A5D-0F15-4BFD-88CB-CD150FD49693}">
      <dgm:prSet/>
      <dgm:spPr/>
      <dgm:t>
        <a:bodyPr/>
        <a:lstStyle/>
        <a:p>
          <a:endParaRPr lang="en-US"/>
        </a:p>
      </dgm:t>
    </dgm:pt>
    <dgm:pt modelId="{301F4142-599F-4A58-AD8B-CA0797C24ACF}" type="sibTrans" cxnId="{149E6A5D-0F15-4BFD-88CB-CD150FD49693}">
      <dgm:prSet/>
      <dgm:spPr/>
      <dgm:t>
        <a:bodyPr/>
        <a:lstStyle/>
        <a:p>
          <a:endParaRPr lang="en-US"/>
        </a:p>
      </dgm:t>
    </dgm:pt>
    <dgm:pt modelId="{CBD65E75-C351-41F7-B56B-0F88E6EAF9D6}">
      <dgm:prSet/>
      <dgm:spPr/>
      <dgm:t>
        <a:bodyPr/>
        <a:lstStyle/>
        <a:p>
          <a:r>
            <a:rPr lang="en-US"/>
            <a:t>Effective coordination, and resources </a:t>
          </a:r>
        </a:p>
      </dgm:t>
    </dgm:pt>
    <dgm:pt modelId="{1826EE3D-09DA-4BC9-AC42-3171D427CC44}" type="parTrans" cxnId="{B37B3535-C44A-477C-817F-E9194FF18E58}">
      <dgm:prSet/>
      <dgm:spPr/>
      <dgm:t>
        <a:bodyPr/>
        <a:lstStyle/>
        <a:p>
          <a:endParaRPr lang="en-US"/>
        </a:p>
      </dgm:t>
    </dgm:pt>
    <dgm:pt modelId="{B43877FA-ADF3-4B96-92DA-2E0DAC7528FD}" type="sibTrans" cxnId="{B37B3535-C44A-477C-817F-E9194FF18E58}">
      <dgm:prSet/>
      <dgm:spPr/>
      <dgm:t>
        <a:bodyPr/>
        <a:lstStyle/>
        <a:p>
          <a:endParaRPr lang="en-US"/>
        </a:p>
      </dgm:t>
    </dgm:pt>
    <dgm:pt modelId="{80667E31-A8A8-4506-8ED6-2624326249F7}">
      <dgm:prSet/>
      <dgm:spPr/>
      <dgm:t>
        <a:bodyPr/>
        <a:lstStyle/>
        <a:p>
          <a:r>
            <a:rPr lang="en-US"/>
            <a:t>Addressing underlying inequalities, including policy gaps, social, economic, legal and cultural factors</a:t>
          </a:r>
        </a:p>
      </dgm:t>
    </dgm:pt>
    <dgm:pt modelId="{E9163C40-2EC5-40AC-8BCE-A7C861D7E3AD}" type="parTrans" cxnId="{9DB1B529-60F6-4EDA-BCB5-31C525DED2AB}">
      <dgm:prSet/>
      <dgm:spPr/>
      <dgm:t>
        <a:bodyPr/>
        <a:lstStyle/>
        <a:p>
          <a:endParaRPr lang="en-US"/>
        </a:p>
      </dgm:t>
    </dgm:pt>
    <dgm:pt modelId="{A2CC61FA-6B25-4F31-A57E-63C98D73738E}" type="sibTrans" cxnId="{9DB1B529-60F6-4EDA-BCB5-31C525DED2AB}">
      <dgm:prSet/>
      <dgm:spPr/>
      <dgm:t>
        <a:bodyPr/>
        <a:lstStyle/>
        <a:p>
          <a:endParaRPr lang="en-US"/>
        </a:p>
      </dgm:t>
    </dgm:pt>
    <dgm:pt modelId="{E463DC2E-8CDB-456E-A5EF-BAD6E93E1B3D}" type="pres">
      <dgm:prSet presAssocID="{630C9E0A-2CB9-4AF4-B1E4-37CFAFE3B0A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DC1178F-8F19-431F-B8C4-0A232F25A586}" type="pres">
      <dgm:prSet presAssocID="{CB34D216-960C-4B26-ACF5-941A580CB6B0}" presName="hierRoot1" presStyleCnt="0"/>
      <dgm:spPr/>
    </dgm:pt>
    <dgm:pt modelId="{75E2F002-58DC-4559-BA47-37AE9F155436}" type="pres">
      <dgm:prSet presAssocID="{CB34D216-960C-4B26-ACF5-941A580CB6B0}" presName="composite" presStyleCnt="0"/>
      <dgm:spPr/>
    </dgm:pt>
    <dgm:pt modelId="{5E074200-752A-4C6F-8E6E-0BBC4A303484}" type="pres">
      <dgm:prSet presAssocID="{CB34D216-960C-4B26-ACF5-941A580CB6B0}" presName="background" presStyleLbl="node0" presStyleIdx="0" presStyleCnt="1"/>
      <dgm:spPr/>
    </dgm:pt>
    <dgm:pt modelId="{4A161CD7-7929-4D54-88F0-47C0F561A442}" type="pres">
      <dgm:prSet presAssocID="{CB34D216-960C-4B26-ACF5-941A580CB6B0}" presName="text" presStyleLbl="fgAcc0" presStyleIdx="0" presStyleCnt="1">
        <dgm:presLayoutVars>
          <dgm:chPref val="3"/>
        </dgm:presLayoutVars>
      </dgm:prSet>
      <dgm:spPr/>
    </dgm:pt>
    <dgm:pt modelId="{F6E3298D-357D-4965-B927-9B2DB58AE514}" type="pres">
      <dgm:prSet presAssocID="{CB34D216-960C-4B26-ACF5-941A580CB6B0}" presName="hierChild2" presStyleCnt="0"/>
      <dgm:spPr/>
    </dgm:pt>
    <dgm:pt modelId="{6BE6E85D-C3F3-44C3-A0F3-D2D638A897EA}" type="pres">
      <dgm:prSet presAssocID="{1270D347-86D6-4B2F-A97B-39CAA973EAB0}" presName="Name10" presStyleLbl="parChTrans1D2" presStyleIdx="0" presStyleCnt="3"/>
      <dgm:spPr/>
    </dgm:pt>
    <dgm:pt modelId="{61815AB3-069D-459B-A650-8703C728BBBE}" type="pres">
      <dgm:prSet presAssocID="{7BACEF02-61EA-4E6A-8C85-0ED50E20E2E8}" presName="hierRoot2" presStyleCnt="0"/>
      <dgm:spPr/>
    </dgm:pt>
    <dgm:pt modelId="{C05919EF-2F88-40A8-BAA7-04DBF99CA69E}" type="pres">
      <dgm:prSet presAssocID="{7BACEF02-61EA-4E6A-8C85-0ED50E20E2E8}" presName="composite2" presStyleCnt="0"/>
      <dgm:spPr/>
    </dgm:pt>
    <dgm:pt modelId="{154BA38E-0064-43FB-A603-3A3DE87A8879}" type="pres">
      <dgm:prSet presAssocID="{7BACEF02-61EA-4E6A-8C85-0ED50E20E2E8}" presName="background2" presStyleLbl="node2" presStyleIdx="0" presStyleCnt="3"/>
      <dgm:spPr/>
    </dgm:pt>
    <dgm:pt modelId="{1310753F-C183-49A3-99C5-17D7CE02E217}" type="pres">
      <dgm:prSet presAssocID="{7BACEF02-61EA-4E6A-8C85-0ED50E20E2E8}" presName="text2" presStyleLbl="fgAcc2" presStyleIdx="0" presStyleCnt="3">
        <dgm:presLayoutVars>
          <dgm:chPref val="3"/>
        </dgm:presLayoutVars>
      </dgm:prSet>
      <dgm:spPr/>
    </dgm:pt>
    <dgm:pt modelId="{06B51798-5EDD-47F4-8135-D635CD11717C}" type="pres">
      <dgm:prSet presAssocID="{7BACEF02-61EA-4E6A-8C85-0ED50E20E2E8}" presName="hierChild3" presStyleCnt="0"/>
      <dgm:spPr/>
    </dgm:pt>
    <dgm:pt modelId="{95606527-EEDE-4436-9674-442F7CD8D750}" type="pres">
      <dgm:prSet presAssocID="{1826EE3D-09DA-4BC9-AC42-3171D427CC44}" presName="Name10" presStyleLbl="parChTrans1D2" presStyleIdx="1" presStyleCnt="3"/>
      <dgm:spPr/>
    </dgm:pt>
    <dgm:pt modelId="{CE0602A6-013C-4438-AA53-BF9DCD5FB7F3}" type="pres">
      <dgm:prSet presAssocID="{CBD65E75-C351-41F7-B56B-0F88E6EAF9D6}" presName="hierRoot2" presStyleCnt="0"/>
      <dgm:spPr/>
    </dgm:pt>
    <dgm:pt modelId="{965D9253-261C-4B68-A47B-F1A88D64CFC4}" type="pres">
      <dgm:prSet presAssocID="{CBD65E75-C351-41F7-B56B-0F88E6EAF9D6}" presName="composite2" presStyleCnt="0"/>
      <dgm:spPr/>
    </dgm:pt>
    <dgm:pt modelId="{3D76191B-1407-4297-95C1-0785CB9FDE14}" type="pres">
      <dgm:prSet presAssocID="{CBD65E75-C351-41F7-B56B-0F88E6EAF9D6}" presName="background2" presStyleLbl="node2" presStyleIdx="1" presStyleCnt="3"/>
      <dgm:spPr/>
    </dgm:pt>
    <dgm:pt modelId="{4060A7A4-1655-4C31-81BE-0B5C89022C12}" type="pres">
      <dgm:prSet presAssocID="{CBD65E75-C351-41F7-B56B-0F88E6EAF9D6}" presName="text2" presStyleLbl="fgAcc2" presStyleIdx="1" presStyleCnt="3">
        <dgm:presLayoutVars>
          <dgm:chPref val="3"/>
        </dgm:presLayoutVars>
      </dgm:prSet>
      <dgm:spPr/>
    </dgm:pt>
    <dgm:pt modelId="{94C003F4-4FD5-4731-A05E-D44B8B7214F2}" type="pres">
      <dgm:prSet presAssocID="{CBD65E75-C351-41F7-B56B-0F88E6EAF9D6}" presName="hierChild3" presStyleCnt="0"/>
      <dgm:spPr/>
    </dgm:pt>
    <dgm:pt modelId="{0A0F7DD6-E701-4F6A-9795-7CD2D11B6F6F}" type="pres">
      <dgm:prSet presAssocID="{E9163C40-2EC5-40AC-8BCE-A7C861D7E3AD}" presName="Name10" presStyleLbl="parChTrans1D2" presStyleIdx="2" presStyleCnt="3"/>
      <dgm:spPr/>
    </dgm:pt>
    <dgm:pt modelId="{1B782D73-F294-4B39-93AE-9F629A71B6D4}" type="pres">
      <dgm:prSet presAssocID="{80667E31-A8A8-4506-8ED6-2624326249F7}" presName="hierRoot2" presStyleCnt="0"/>
      <dgm:spPr/>
    </dgm:pt>
    <dgm:pt modelId="{5BA7427C-541A-4DEE-AC88-87EDE6328082}" type="pres">
      <dgm:prSet presAssocID="{80667E31-A8A8-4506-8ED6-2624326249F7}" presName="composite2" presStyleCnt="0"/>
      <dgm:spPr/>
    </dgm:pt>
    <dgm:pt modelId="{4CD97A67-F6B8-4965-BE11-D7A983FAA20E}" type="pres">
      <dgm:prSet presAssocID="{80667E31-A8A8-4506-8ED6-2624326249F7}" presName="background2" presStyleLbl="node2" presStyleIdx="2" presStyleCnt="3"/>
      <dgm:spPr/>
    </dgm:pt>
    <dgm:pt modelId="{2F0256B5-DBED-4BAC-86F5-061D73F00C00}" type="pres">
      <dgm:prSet presAssocID="{80667E31-A8A8-4506-8ED6-2624326249F7}" presName="text2" presStyleLbl="fgAcc2" presStyleIdx="2" presStyleCnt="3">
        <dgm:presLayoutVars>
          <dgm:chPref val="3"/>
        </dgm:presLayoutVars>
      </dgm:prSet>
      <dgm:spPr/>
    </dgm:pt>
    <dgm:pt modelId="{5FDED905-3BB7-488A-99E6-54D9EBDC900D}" type="pres">
      <dgm:prSet presAssocID="{80667E31-A8A8-4506-8ED6-2624326249F7}" presName="hierChild3" presStyleCnt="0"/>
      <dgm:spPr/>
    </dgm:pt>
  </dgm:ptLst>
  <dgm:cxnLst>
    <dgm:cxn modelId="{D3909C13-4C8C-4196-AE0B-E19FE3B6193F}" type="presOf" srcId="{E9163C40-2EC5-40AC-8BCE-A7C861D7E3AD}" destId="{0A0F7DD6-E701-4F6A-9795-7CD2D11B6F6F}" srcOrd="0" destOrd="0" presId="urn:microsoft.com/office/officeart/2005/8/layout/hierarchy1"/>
    <dgm:cxn modelId="{70759E14-A8D8-4261-9BC1-3227EBE15EBA}" type="presOf" srcId="{CBD65E75-C351-41F7-B56B-0F88E6EAF9D6}" destId="{4060A7A4-1655-4C31-81BE-0B5C89022C12}" srcOrd="0" destOrd="0" presId="urn:microsoft.com/office/officeart/2005/8/layout/hierarchy1"/>
    <dgm:cxn modelId="{9DB1B529-60F6-4EDA-BCB5-31C525DED2AB}" srcId="{CB34D216-960C-4B26-ACF5-941A580CB6B0}" destId="{80667E31-A8A8-4506-8ED6-2624326249F7}" srcOrd="2" destOrd="0" parTransId="{E9163C40-2EC5-40AC-8BCE-A7C861D7E3AD}" sibTransId="{A2CC61FA-6B25-4F31-A57E-63C98D73738E}"/>
    <dgm:cxn modelId="{B37B3535-C44A-477C-817F-E9194FF18E58}" srcId="{CB34D216-960C-4B26-ACF5-941A580CB6B0}" destId="{CBD65E75-C351-41F7-B56B-0F88E6EAF9D6}" srcOrd="1" destOrd="0" parTransId="{1826EE3D-09DA-4BC9-AC42-3171D427CC44}" sibTransId="{B43877FA-ADF3-4B96-92DA-2E0DAC7528FD}"/>
    <dgm:cxn modelId="{149E6A5D-0F15-4BFD-88CB-CD150FD49693}" srcId="{CB34D216-960C-4B26-ACF5-941A580CB6B0}" destId="{7BACEF02-61EA-4E6A-8C85-0ED50E20E2E8}" srcOrd="0" destOrd="0" parTransId="{1270D347-86D6-4B2F-A97B-39CAA973EAB0}" sibTransId="{301F4142-599F-4A58-AD8B-CA0797C24ACF}"/>
    <dgm:cxn modelId="{9CD8304D-6396-4CBB-90F8-F94FD3E1B8F1}" type="presOf" srcId="{80667E31-A8A8-4506-8ED6-2624326249F7}" destId="{2F0256B5-DBED-4BAC-86F5-061D73F00C00}" srcOrd="0" destOrd="0" presId="urn:microsoft.com/office/officeart/2005/8/layout/hierarchy1"/>
    <dgm:cxn modelId="{43079E8D-D2E5-49DF-8E9F-68A5F4B84B05}" srcId="{630C9E0A-2CB9-4AF4-B1E4-37CFAFE3B0AE}" destId="{CB34D216-960C-4B26-ACF5-941A580CB6B0}" srcOrd="0" destOrd="0" parTransId="{362B864F-4E6F-4993-B193-29A214F4E3AD}" sibTransId="{06E65858-2EFD-40D8-9DC9-97099807CF71}"/>
    <dgm:cxn modelId="{CEA9A295-9235-4234-8774-CBE72F9A330D}" type="presOf" srcId="{CB34D216-960C-4B26-ACF5-941A580CB6B0}" destId="{4A161CD7-7929-4D54-88F0-47C0F561A442}" srcOrd="0" destOrd="0" presId="urn:microsoft.com/office/officeart/2005/8/layout/hierarchy1"/>
    <dgm:cxn modelId="{545B5196-BD20-4444-B644-FA3DA62EB857}" type="presOf" srcId="{630C9E0A-2CB9-4AF4-B1E4-37CFAFE3B0AE}" destId="{E463DC2E-8CDB-456E-A5EF-BAD6E93E1B3D}" srcOrd="0" destOrd="0" presId="urn:microsoft.com/office/officeart/2005/8/layout/hierarchy1"/>
    <dgm:cxn modelId="{05949EB0-7898-4113-B83E-D9A964163080}" type="presOf" srcId="{1270D347-86D6-4B2F-A97B-39CAA973EAB0}" destId="{6BE6E85D-C3F3-44C3-A0F3-D2D638A897EA}" srcOrd="0" destOrd="0" presId="urn:microsoft.com/office/officeart/2005/8/layout/hierarchy1"/>
    <dgm:cxn modelId="{A8AC06C9-07AB-4CF1-9194-FD431C11768E}" type="presOf" srcId="{7BACEF02-61EA-4E6A-8C85-0ED50E20E2E8}" destId="{1310753F-C183-49A3-99C5-17D7CE02E217}" srcOrd="0" destOrd="0" presId="urn:microsoft.com/office/officeart/2005/8/layout/hierarchy1"/>
    <dgm:cxn modelId="{EBFE3BDD-DF8E-4C56-B0A2-0C59822B6354}" type="presOf" srcId="{1826EE3D-09DA-4BC9-AC42-3171D427CC44}" destId="{95606527-EEDE-4436-9674-442F7CD8D750}" srcOrd="0" destOrd="0" presId="urn:microsoft.com/office/officeart/2005/8/layout/hierarchy1"/>
    <dgm:cxn modelId="{060312C7-2E33-4476-8FB1-690223A177EF}" type="presParOf" srcId="{E463DC2E-8CDB-456E-A5EF-BAD6E93E1B3D}" destId="{0DC1178F-8F19-431F-B8C4-0A232F25A586}" srcOrd="0" destOrd="0" presId="urn:microsoft.com/office/officeart/2005/8/layout/hierarchy1"/>
    <dgm:cxn modelId="{92D2A67F-11C5-498C-A1F5-3E8372783DBF}" type="presParOf" srcId="{0DC1178F-8F19-431F-B8C4-0A232F25A586}" destId="{75E2F002-58DC-4559-BA47-37AE9F155436}" srcOrd="0" destOrd="0" presId="urn:microsoft.com/office/officeart/2005/8/layout/hierarchy1"/>
    <dgm:cxn modelId="{805FF754-9042-48D0-9033-5A7BC247CD9F}" type="presParOf" srcId="{75E2F002-58DC-4559-BA47-37AE9F155436}" destId="{5E074200-752A-4C6F-8E6E-0BBC4A303484}" srcOrd="0" destOrd="0" presId="urn:microsoft.com/office/officeart/2005/8/layout/hierarchy1"/>
    <dgm:cxn modelId="{B23416B3-B698-4A04-A260-3D83F3EDD5FD}" type="presParOf" srcId="{75E2F002-58DC-4559-BA47-37AE9F155436}" destId="{4A161CD7-7929-4D54-88F0-47C0F561A442}" srcOrd="1" destOrd="0" presId="urn:microsoft.com/office/officeart/2005/8/layout/hierarchy1"/>
    <dgm:cxn modelId="{4BDAFCBE-DFDA-4551-9E11-D70915349EB0}" type="presParOf" srcId="{0DC1178F-8F19-431F-B8C4-0A232F25A586}" destId="{F6E3298D-357D-4965-B927-9B2DB58AE514}" srcOrd="1" destOrd="0" presId="urn:microsoft.com/office/officeart/2005/8/layout/hierarchy1"/>
    <dgm:cxn modelId="{9857556B-65FC-44D9-BA2E-535D31A74F5B}" type="presParOf" srcId="{F6E3298D-357D-4965-B927-9B2DB58AE514}" destId="{6BE6E85D-C3F3-44C3-A0F3-D2D638A897EA}" srcOrd="0" destOrd="0" presId="urn:microsoft.com/office/officeart/2005/8/layout/hierarchy1"/>
    <dgm:cxn modelId="{DA0E36BA-1B43-4C1C-8BCD-5AD98B456127}" type="presParOf" srcId="{F6E3298D-357D-4965-B927-9B2DB58AE514}" destId="{61815AB3-069D-459B-A650-8703C728BBBE}" srcOrd="1" destOrd="0" presId="urn:microsoft.com/office/officeart/2005/8/layout/hierarchy1"/>
    <dgm:cxn modelId="{8FF5AB6B-DB68-440A-AADB-D91BA46869E1}" type="presParOf" srcId="{61815AB3-069D-459B-A650-8703C728BBBE}" destId="{C05919EF-2F88-40A8-BAA7-04DBF99CA69E}" srcOrd="0" destOrd="0" presId="urn:microsoft.com/office/officeart/2005/8/layout/hierarchy1"/>
    <dgm:cxn modelId="{FB002C54-9C5F-4E23-A2CC-4F112FE53B35}" type="presParOf" srcId="{C05919EF-2F88-40A8-BAA7-04DBF99CA69E}" destId="{154BA38E-0064-43FB-A603-3A3DE87A8879}" srcOrd="0" destOrd="0" presId="urn:microsoft.com/office/officeart/2005/8/layout/hierarchy1"/>
    <dgm:cxn modelId="{2D2C307F-629F-4A0A-9CA1-B51F55288731}" type="presParOf" srcId="{C05919EF-2F88-40A8-BAA7-04DBF99CA69E}" destId="{1310753F-C183-49A3-99C5-17D7CE02E217}" srcOrd="1" destOrd="0" presId="urn:microsoft.com/office/officeart/2005/8/layout/hierarchy1"/>
    <dgm:cxn modelId="{6AEEB3A3-CD2F-4D8B-8563-3892B8B137A4}" type="presParOf" srcId="{61815AB3-069D-459B-A650-8703C728BBBE}" destId="{06B51798-5EDD-47F4-8135-D635CD11717C}" srcOrd="1" destOrd="0" presId="urn:microsoft.com/office/officeart/2005/8/layout/hierarchy1"/>
    <dgm:cxn modelId="{24F0A75D-1F5B-418A-8A8B-EAC46B90CBB7}" type="presParOf" srcId="{F6E3298D-357D-4965-B927-9B2DB58AE514}" destId="{95606527-EEDE-4436-9674-442F7CD8D750}" srcOrd="2" destOrd="0" presId="urn:microsoft.com/office/officeart/2005/8/layout/hierarchy1"/>
    <dgm:cxn modelId="{D629AC07-C19E-4F96-9C42-90667D3700C7}" type="presParOf" srcId="{F6E3298D-357D-4965-B927-9B2DB58AE514}" destId="{CE0602A6-013C-4438-AA53-BF9DCD5FB7F3}" srcOrd="3" destOrd="0" presId="urn:microsoft.com/office/officeart/2005/8/layout/hierarchy1"/>
    <dgm:cxn modelId="{F27A9DC9-67E2-457E-892D-2DA73700F95C}" type="presParOf" srcId="{CE0602A6-013C-4438-AA53-BF9DCD5FB7F3}" destId="{965D9253-261C-4B68-A47B-F1A88D64CFC4}" srcOrd="0" destOrd="0" presId="urn:microsoft.com/office/officeart/2005/8/layout/hierarchy1"/>
    <dgm:cxn modelId="{881F3360-92A7-4E52-A1CE-EA22DEB34B7E}" type="presParOf" srcId="{965D9253-261C-4B68-A47B-F1A88D64CFC4}" destId="{3D76191B-1407-4297-95C1-0785CB9FDE14}" srcOrd="0" destOrd="0" presId="urn:microsoft.com/office/officeart/2005/8/layout/hierarchy1"/>
    <dgm:cxn modelId="{0C0A92A0-E285-426E-8E0A-C3FD9EBE7A3A}" type="presParOf" srcId="{965D9253-261C-4B68-A47B-F1A88D64CFC4}" destId="{4060A7A4-1655-4C31-81BE-0B5C89022C12}" srcOrd="1" destOrd="0" presId="urn:microsoft.com/office/officeart/2005/8/layout/hierarchy1"/>
    <dgm:cxn modelId="{E45CB396-38EE-4D56-989E-E0793B98C02D}" type="presParOf" srcId="{CE0602A6-013C-4438-AA53-BF9DCD5FB7F3}" destId="{94C003F4-4FD5-4731-A05E-D44B8B7214F2}" srcOrd="1" destOrd="0" presId="urn:microsoft.com/office/officeart/2005/8/layout/hierarchy1"/>
    <dgm:cxn modelId="{81F383E7-6EF4-417E-9D5F-12123461851E}" type="presParOf" srcId="{F6E3298D-357D-4965-B927-9B2DB58AE514}" destId="{0A0F7DD6-E701-4F6A-9795-7CD2D11B6F6F}" srcOrd="4" destOrd="0" presId="urn:microsoft.com/office/officeart/2005/8/layout/hierarchy1"/>
    <dgm:cxn modelId="{3BE80B8D-6D7F-4E2F-AC2B-F9B807BAB646}" type="presParOf" srcId="{F6E3298D-357D-4965-B927-9B2DB58AE514}" destId="{1B782D73-F294-4B39-93AE-9F629A71B6D4}" srcOrd="5" destOrd="0" presId="urn:microsoft.com/office/officeart/2005/8/layout/hierarchy1"/>
    <dgm:cxn modelId="{D3A3F003-B775-4F7D-BE84-BDA979736C2E}" type="presParOf" srcId="{1B782D73-F294-4B39-93AE-9F629A71B6D4}" destId="{5BA7427C-541A-4DEE-AC88-87EDE6328082}" srcOrd="0" destOrd="0" presId="urn:microsoft.com/office/officeart/2005/8/layout/hierarchy1"/>
    <dgm:cxn modelId="{B41FB770-AF09-441C-B249-865DE8169405}" type="presParOf" srcId="{5BA7427C-541A-4DEE-AC88-87EDE6328082}" destId="{4CD97A67-F6B8-4965-BE11-D7A983FAA20E}" srcOrd="0" destOrd="0" presId="urn:microsoft.com/office/officeart/2005/8/layout/hierarchy1"/>
    <dgm:cxn modelId="{7F5FB62A-B132-4564-99B7-1C9A032138A3}" type="presParOf" srcId="{5BA7427C-541A-4DEE-AC88-87EDE6328082}" destId="{2F0256B5-DBED-4BAC-86F5-061D73F00C00}" srcOrd="1" destOrd="0" presId="urn:microsoft.com/office/officeart/2005/8/layout/hierarchy1"/>
    <dgm:cxn modelId="{630E20C5-53BD-4450-9DC5-16DA98474A74}" type="presParOf" srcId="{1B782D73-F294-4B39-93AE-9F629A71B6D4}" destId="{5FDED905-3BB7-488A-99E6-54D9EBDC900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D195F7-9C7E-4ED6-BEA2-5628A3996F01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B63B2FA-0FBE-46B0-A125-BDA110A9E820}">
      <dgm:prSet/>
      <dgm:spPr/>
      <dgm:t>
        <a:bodyPr/>
        <a:lstStyle/>
        <a:p>
          <a:r>
            <a:rPr lang="en-US"/>
            <a:t>The plan builds upon the success of Kenya’s </a:t>
          </a:r>
          <a:r>
            <a:rPr lang="en-US" b="1"/>
            <a:t>multi-sectoral HIV response</a:t>
          </a:r>
          <a:r>
            <a:rPr lang="en-US"/>
            <a:t>, guided by the globally endorsed:</a:t>
          </a:r>
        </a:p>
      </dgm:t>
    </dgm:pt>
    <dgm:pt modelId="{A0E37C95-2184-4328-A5DC-C28ADB6F98F3}" type="parTrans" cxnId="{4008707D-D107-4D1A-A3A5-DB6411DEE603}">
      <dgm:prSet/>
      <dgm:spPr/>
      <dgm:t>
        <a:bodyPr/>
        <a:lstStyle/>
        <a:p>
          <a:endParaRPr lang="en-US"/>
        </a:p>
      </dgm:t>
    </dgm:pt>
    <dgm:pt modelId="{AC9ECDC5-84FD-41C5-88AF-9B5F177A69D8}" type="sibTrans" cxnId="{4008707D-D107-4D1A-A3A5-DB6411DEE603}">
      <dgm:prSet/>
      <dgm:spPr/>
      <dgm:t>
        <a:bodyPr/>
        <a:lstStyle/>
        <a:p>
          <a:endParaRPr lang="en-US"/>
        </a:p>
      </dgm:t>
    </dgm:pt>
    <dgm:pt modelId="{0D58F9C3-165A-4BF5-BEC4-75602A42D370}">
      <dgm:prSet/>
      <dgm:spPr/>
      <dgm:t>
        <a:bodyPr/>
        <a:lstStyle/>
        <a:p>
          <a:r>
            <a:rPr lang="en-US" b="1"/>
            <a:t>“Three Ones” Principles:</a:t>
          </a:r>
          <a:endParaRPr lang="en-US"/>
        </a:p>
      </dgm:t>
    </dgm:pt>
    <dgm:pt modelId="{2B41FB58-F526-4EAA-AC21-46FF07E783A3}" type="parTrans" cxnId="{FCCF7D2F-13D5-45F0-886E-85BC3FD9413B}">
      <dgm:prSet/>
      <dgm:spPr/>
      <dgm:t>
        <a:bodyPr/>
        <a:lstStyle/>
        <a:p>
          <a:endParaRPr lang="en-US"/>
        </a:p>
      </dgm:t>
    </dgm:pt>
    <dgm:pt modelId="{B2551615-4B81-4334-9CE7-FF49418061BB}" type="sibTrans" cxnId="{FCCF7D2F-13D5-45F0-886E-85BC3FD9413B}">
      <dgm:prSet/>
      <dgm:spPr/>
      <dgm:t>
        <a:bodyPr/>
        <a:lstStyle/>
        <a:p>
          <a:endParaRPr lang="en-US"/>
        </a:p>
      </dgm:t>
    </dgm:pt>
    <dgm:pt modelId="{86299DBC-17E8-4EA6-8F6B-9602E0FE18A5}">
      <dgm:prSet/>
      <dgm:spPr/>
      <dgm:t>
        <a:bodyPr/>
        <a:lstStyle/>
        <a:p>
          <a:r>
            <a:rPr lang="en-US" b="1" dirty="0"/>
            <a:t>One agreed HIV and AIDS Action Framework</a:t>
          </a:r>
          <a:br>
            <a:rPr lang="en-US" dirty="0"/>
          </a:br>
          <a:r>
            <a:rPr lang="en-US" dirty="0"/>
            <a:t>– Provides a unified roadmap for all stakeholders.</a:t>
          </a:r>
        </a:p>
      </dgm:t>
    </dgm:pt>
    <dgm:pt modelId="{0E973531-6B97-4BA8-A337-0D6FF89D8453}" type="parTrans" cxnId="{2BBE660F-8555-4FC9-9853-035AC09564CA}">
      <dgm:prSet/>
      <dgm:spPr/>
      <dgm:t>
        <a:bodyPr/>
        <a:lstStyle/>
        <a:p>
          <a:endParaRPr lang="en-US"/>
        </a:p>
      </dgm:t>
    </dgm:pt>
    <dgm:pt modelId="{27CE9517-0E2C-4930-B1D1-A9C3D1269206}" type="sibTrans" cxnId="{2BBE660F-8555-4FC9-9853-035AC09564CA}">
      <dgm:prSet/>
      <dgm:spPr/>
      <dgm:t>
        <a:bodyPr/>
        <a:lstStyle/>
        <a:p>
          <a:endParaRPr lang="en-US"/>
        </a:p>
      </dgm:t>
    </dgm:pt>
    <dgm:pt modelId="{4AA83042-F5F6-4DC9-B912-82D29253D70B}">
      <dgm:prSet/>
      <dgm:spPr/>
      <dgm:t>
        <a:bodyPr/>
        <a:lstStyle/>
        <a:p>
          <a:r>
            <a:rPr lang="en-US" b="1"/>
            <a:t>One National AIDS Coordinating Authority</a:t>
          </a:r>
          <a:br>
            <a:rPr lang="en-US"/>
          </a:br>
          <a:r>
            <a:rPr lang="en-US"/>
            <a:t>– Mandated to coordinate multi-sectoral action across sectors.</a:t>
          </a:r>
        </a:p>
      </dgm:t>
    </dgm:pt>
    <dgm:pt modelId="{F598B6A3-3399-46ED-A725-355525738D8D}" type="parTrans" cxnId="{98C2C3E9-1FB0-4CA2-99E6-61E2A03D8042}">
      <dgm:prSet/>
      <dgm:spPr/>
      <dgm:t>
        <a:bodyPr/>
        <a:lstStyle/>
        <a:p>
          <a:endParaRPr lang="en-US"/>
        </a:p>
      </dgm:t>
    </dgm:pt>
    <dgm:pt modelId="{F6407636-DA4D-4EEB-8E13-15F7E8616564}" type="sibTrans" cxnId="{98C2C3E9-1FB0-4CA2-99E6-61E2A03D8042}">
      <dgm:prSet/>
      <dgm:spPr/>
      <dgm:t>
        <a:bodyPr/>
        <a:lstStyle/>
        <a:p>
          <a:endParaRPr lang="en-US"/>
        </a:p>
      </dgm:t>
    </dgm:pt>
    <dgm:pt modelId="{D24DFAAE-631C-4A5A-9EFE-8E054EC0709C}">
      <dgm:prSet/>
      <dgm:spPr/>
      <dgm:t>
        <a:bodyPr/>
        <a:lstStyle/>
        <a:p>
          <a:r>
            <a:rPr lang="en-US" b="1" dirty="0"/>
            <a:t>One country-level Monitoring &amp; Evaluation (M&amp;E) system</a:t>
          </a:r>
          <a:br>
            <a:rPr lang="en-US" dirty="0"/>
          </a:br>
          <a:r>
            <a:rPr lang="en-US" dirty="0"/>
            <a:t>– Ensures consistent tracking of progress and accountability</a:t>
          </a:r>
        </a:p>
      </dgm:t>
    </dgm:pt>
    <dgm:pt modelId="{FA29D5D4-E6C8-489F-B8E1-B63058025A1D}" type="parTrans" cxnId="{359836E1-22FB-4847-B6F8-CBB0B37FAEAB}">
      <dgm:prSet/>
      <dgm:spPr/>
      <dgm:t>
        <a:bodyPr/>
        <a:lstStyle/>
        <a:p>
          <a:endParaRPr lang="en-US"/>
        </a:p>
      </dgm:t>
    </dgm:pt>
    <dgm:pt modelId="{B1693ABC-C151-49E9-8798-C3F307312022}" type="sibTrans" cxnId="{359836E1-22FB-4847-B6F8-CBB0B37FAEAB}">
      <dgm:prSet/>
      <dgm:spPr/>
      <dgm:t>
        <a:bodyPr/>
        <a:lstStyle/>
        <a:p>
          <a:endParaRPr lang="en-US"/>
        </a:p>
      </dgm:t>
    </dgm:pt>
    <dgm:pt modelId="{BC2E76A0-0107-4B22-B699-71940316FAF9}" type="pres">
      <dgm:prSet presAssocID="{84D195F7-9C7E-4ED6-BEA2-5628A3996F01}" presName="linear" presStyleCnt="0">
        <dgm:presLayoutVars>
          <dgm:animLvl val="lvl"/>
          <dgm:resizeHandles val="exact"/>
        </dgm:presLayoutVars>
      </dgm:prSet>
      <dgm:spPr/>
    </dgm:pt>
    <dgm:pt modelId="{3D2D86CC-F9DC-4C7A-AFC0-180E75110A41}" type="pres">
      <dgm:prSet presAssocID="{CB63B2FA-0FBE-46B0-A125-BDA110A9E82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3B816A8-84F2-4688-A048-60C2ECB623E2}" type="pres">
      <dgm:prSet presAssocID="{AC9ECDC5-84FD-41C5-88AF-9B5F177A69D8}" presName="spacer" presStyleCnt="0"/>
      <dgm:spPr/>
    </dgm:pt>
    <dgm:pt modelId="{38F9042F-4AA1-47D1-95E9-E697A675B8E1}" type="pres">
      <dgm:prSet presAssocID="{0D58F9C3-165A-4BF5-BEC4-75602A42D37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1017010-B862-467C-884A-8D76D7F04620}" type="pres">
      <dgm:prSet presAssocID="{0D58F9C3-165A-4BF5-BEC4-75602A42D37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BBE660F-8555-4FC9-9853-035AC09564CA}" srcId="{0D58F9C3-165A-4BF5-BEC4-75602A42D370}" destId="{86299DBC-17E8-4EA6-8F6B-9602E0FE18A5}" srcOrd="0" destOrd="0" parTransId="{0E973531-6B97-4BA8-A337-0D6FF89D8453}" sibTransId="{27CE9517-0E2C-4930-B1D1-A9C3D1269206}"/>
    <dgm:cxn modelId="{AA1B8813-3A08-4404-AD00-FC49960D10AE}" type="presOf" srcId="{0D58F9C3-165A-4BF5-BEC4-75602A42D370}" destId="{38F9042F-4AA1-47D1-95E9-E697A675B8E1}" srcOrd="0" destOrd="0" presId="urn:microsoft.com/office/officeart/2005/8/layout/vList2"/>
    <dgm:cxn modelId="{1ABFD92E-9B73-413A-9F01-F7C407DF48B9}" type="presOf" srcId="{84D195F7-9C7E-4ED6-BEA2-5628A3996F01}" destId="{BC2E76A0-0107-4B22-B699-71940316FAF9}" srcOrd="0" destOrd="0" presId="urn:microsoft.com/office/officeart/2005/8/layout/vList2"/>
    <dgm:cxn modelId="{FCCF7D2F-13D5-45F0-886E-85BC3FD9413B}" srcId="{84D195F7-9C7E-4ED6-BEA2-5628A3996F01}" destId="{0D58F9C3-165A-4BF5-BEC4-75602A42D370}" srcOrd="1" destOrd="0" parTransId="{2B41FB58-F526-4EAA-AC21-46FF07E783A3}" sibTransId="{B2551615-4B81-4334-9CE7-FF49418061BB}"/>
    <dgm:cxn modelId="{D592737C-0CA0-4BAA-8E9B-C23E4AB68A5A}" type="presOf" srcId="{D24DFAAE-631C-4A5A-9EFE-8E054EC0709C}" destId="{21017010-B862-467C-884A-8D76D7F04620}" srcOrd="0" destOrd="2" presId="urn:microsoft.com/office/officeart/2005/8/layout/vList2"/>
    <dgm:cxn modelId="{4008707D-D107-4D1A-A3A5-DB6411DEE603}" srcId="{84D195F7-9C7E-4ED6-BEA2-5628A3996F01}" destId="{CB63B2FA-0FBE-46B0-A125-BDA110A9E820}" srcOrd="0" destOrd="0" parTransId="{A0E37C95-2184-4328-A5DC-C28ADB6F98F3}" sibTransId="{AC9ECDC5-84FD-41C5-88AF-9B5F177A69D8}"/>
    <dgm:cxn modelId="{F9A3ACAF-5E51-4E28-9D63-C7E7A9952B8B}" type="presOf" srcId="{CB63B2FA-0FBE-46B0-A125-BDA110A9E820}" destId="{3D2D86CC-F9DC-4C7A-AFC0-180E75110A41}" srcOrd="0" destOrd="0" presId="urn:microsoft.com/office/officeart/2005/8/layout/vList2"/>
    <dgm:cxn modelId="{01831EDD-3294-4817-94D5-198EC2C78AC0}" type="presOf" srcId="{4AA83042-F5F6-4DC9-B912-82D29253D70B}" destId="{21017010-B862-467C-884A-8D76D7F04620}" srcOrd="0" destOrd="1" presId="urn:microsoft.com/office/officeart/2005/8/layout/vList2"/>
    <dgm:cxn modelId="{359836E1-22FB-4847-B6F8-CBB0B37FAEAB}" srcId="{0D58F9C3-165A-4BF5-BEC4-75602A42D370}" destId="{D24DFAAE-631C-4A5A-9EFE-8E054EC0709C}" srcOrd="2" destOrd="0" parTransId="{FA29D5D4-E6C8-489F-B8E1-B63058025A1D}" sibTransId="{B1693ABC-C151-49E9-8798-C3F307312022}"/>
    <dgm:cxn modelId="{98C2C3E9-1FB0-4CA2-99E6-61E2A03D8042}" srcId="{0D58F9C3-165A-4BF5-BEC4-75602A42D370}" destId="{4AA83042-F5F6-4DC9-B912-82D29253D70B}" srcOrd="1" destOrd="0" parTransId="{F598B6A3-3399-46ED-A725-355525738D8D}" sibTransId="{F6407636-DA4D-4EEB-8E13-15F7E8616564}"/>
    <dgm:cxn modelId="{7ED1BFF8-1418-4E68-BB74-9261A931CAD2}" type="presOf" srcId="{86299DBC-17E8-4EA6-8F6B-9602E0FE18A5}" destId="{21017010-B862-467C-884A-8D76D7F04620}" srcOrd="0" destOrd="0" presId="urn:microsoft.com/office/officeart/2005/8/layout/vList2"/>
    <dgm:cxn modelId="{DB8F69CA-C611-4503-B84D-C776A8459F64}" type="presParOf" srcId="{BC2E76A0-0107-4B22-B699-71940316FAF9}" destId="{3D2D86CC-F9DC-4C7A-AFC0-180E75110A41}" srcOrd="0" destOrd="0" presId="urn:microsoft.com/office/officeart/2005/8/layout/vList2"/>
    <dgm:cxn modelId="{039CF351-BF98-451C-8718-EAC1F0CDCDA4}" type="presParOf" srcId="{BC2E76A0-0107-4B22-B699-71940316FAF9}" destId="{D3B816A8-84F2-4688-A048-60C2ECB623E2}" srcOrd="1" destOrd="0" presId="urn:microsoft.com/office/officeart/2005/8/layout/vList2"/>
    <dgm:cxn modelId="{B3598EFA-4698-409A-9AAF-037C977070D6}" type="presParOf" srcId="{BC2E76A0-0107-4B22-B699-71940316FAF9}" destId="{38F9042F-4AA1-47D1-95E9-E697A675B8E1}" srcOrd="2" destOrd="0" presId="urn:microsoft.com/office/officeart/2005/8/layout/vList2"/>
    <dgm:cxn modelId="{54C7E8EA-163D-41C4-AF49-206CE9F7538B}" type="presParOf" srcId="{BC2E76A0-0107-4B22-B699-71940316FAF9}" destId="{21017010-B862-467C-884A-8D76D7F046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11BBA5-0BC8-49B1-8EE8-D01C15DFB02E}" type="doc">
      <dgm:prSet loTypeId="urn:microsoft.com/office/officeart/2016/7/layout/LinearBlockProcessNumbered" loCatId="process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A385F3C-66E1-4D63-A709-675A035727CB}">
      <dgm:prSet custT="1"/>
      <dgm:spPr/>
      <dgm:t>
        <a:bodyPr/>
        <a:lstStyle/>
        <a:p>
          <a:r>
            <a:rPr lang="en-US" sz="1800" b="1" dirty="0"/>
            <a:t> Priority Area 1:</a:t>
          </a:r>
          <a:br>
            <a:rPr lang="en-US" sz="1800" dirty="0"/>
          </a:br>
          <a:r>
            <a:rPr lang="en-US" sz="1800" b="1" dirty="0"/>
            <a:t>Fast-track the end of new HIV infections and AIDS</a:t>
          </a:r>
          <a:br>
            <a:rPr lang="en-US" sz="1800" dirty="0"/>
          </a:br>
          <a:r>
            <a:rPr lang="en-US" sz="1800" dirty="0"/>
            <a:t>among adolescents and young people through prevention, testing, treatment, and adherence support.</a:t>
          </a:r>
        </a:p>
      </dgm:t>
    </dgm:pt>
    <dgm:pt modelId="{8C8A53DF-9966-403C-8FCF-7B2BD5824F4B}" type="parTrans" cxnId="{4BEB3EBF-809C-4756-A4B6-F7ADBF5CE6EB}">
      <dgm:prSet/>
      <dgm:spPr/>
      <dgm:t>
        <a:bodyPr/>
        <a:lstStyle/>
        <a:p>
          <a:endParaRPr lang="en-US" sz="2800"/>
        </a:p>
      </dgm:t>
    </dgm:pt>
    <dgm:pt modelId="{D87D07EA-A9BA-4433-BE8E-571C8D064621}" type="sibTrans" cxnId="{4BEB3EBF-809C-4756-A4B6-F7ADBF5CE6EB}">
      <dgm:prSet phldrT="01" phldr="0" custT="1"/>
      <dgm:spPr/>
      <dgm:t>
        <a:bodyPr/>
        <a:lstStyle/>
        <a:p>
          <a:r>
            <a:rPr lang="en-US" sz="8000"/>
            <a:t>01</a:t>
          </a:r>
        </a:p>
      </dgm:t>
    </dgm:pt>
    <dgm:pt modelId="{B8617184-68E0-4355-A560-44688DB51C5E}">
      <dgm:prSet custT="1"/>
      <dgm:spPr/>
      <dgm:t>
        <a:bodyPr/>
        <a:lstStyle/>
        <a:p>
          <a:r>
            <a:rPr lang="en-US" sz="1800" b="1" dirty="0"/>
            <a:t>Priority Area 2:</a:t>
          </a:r>
          <a:br>
            <a:rPr lang="en-US" sz="1800" dirty="0"/>
          </a:br>
          <a:r>
            <a:rPr lang="en-US" sz="1800" b="1" dirty="0"/>
            <a:t>Accelerate efforts to reduce adolescent pregnancies</a:t>
          </a:r>
          <a:br>
            <a:rPr lang="en-US" sz="1800" dirty="0"/>
          </a:br>
          <a:r>
            <a:rPr lang="en-US" sz="1800" dirty="0"/>
            <a:t>by promoting access to sexuality education, contraceptives, and youth-friendly health services.</a:t>
          </a:r>
        </a:p>
      </dgm:t>
    </dgm:pt>
    <dgm:pt modelId="{5C703AD1-2ACF-4D00-BDE9-5283431FC03F}" type="parTrans" cxnId="{93053630-F8D0-4A6B-B9CA-1096B5A0A69E}">
      <dgm:prSet/>
      <dgm:spPr/>
      <dgm:t>
        <a:bodyPr/>
        <a:lstStyle/>
        <a:p>
          <a:endParaRPr lang="en-US" sz="2800"/>
        </a:p>
      </dgm:t>
    </dgm:pt>
    <dgm:pt modelId="{A9D92677-12C5-4BAF-AB52-F467CC45C965}" type="sibTrans" cxnId="{93053630-F8D0-4A6B-B9CA-1096B5A0A69E}">
      <dgm:prSet phldrT="02" phldr="0" custT="1"/>
      <dgm:spPr/>
      <dgm:t>
        <a:bodyPr/>
        <a:lstStyle/>
        <a:p>
          <a:r>
            <a:rPr lang="en-US" sz="8000"/>
            <a:t>02</a:t>
          </a:r>
        </a:p>
      </dgm:t>
    </dgm:pt>
    <dgm:pt modelId="{5DA50610-1A37-4772-9E4D-39AB0FCDA8CC}">
      <dgm:prSet custT="1"/>
      <dgm:spPr/>
      <dgm:t>
        <a:bodyPr/>
        <a:lstStyle/>
        <a:p>
          <a:r>
            <a:rPr lang="en-US" sz="1800" b="1" dirty="0"/>
            <a:t> Priority Area 3:</a:t>
          </a:r>
          <a:br>
            <a:rPr lang="en-US" sz="1800" dirty="0"/>
          </a:br>
          <a:r>
            <a:rPr lang="en-US" sz="1800" b="1" dirty="0"/>
            <a:t>Eliminate sexual and gender-based violence (SGBV)</a:t>
          </a:r>
          <a:br>
            <a:rPr lang="en-US" sz="1800" dirty="0"/>
          </a:br>
          <a:r>
            <a:rPr lang="en-US" sz="1800" dirty="0"/>
            <a:t>by enforcing laws, protecting survivors, and changing harmful social norms.</a:t>
          </a:r>
        </a:p>
      </dgm:t>
    </dgm:pt>
    <dgm:pt modelId="{8BE64037-F4B5-4A43-8A90-11836EFBAB7C}" type="parTrans" cxnId="{3A7F259A-1523-42D3-B89F-6B2F23CF2C52}">
      <dgm:prSet/>
      <dgm:spPr/>
      <dgm:t>
        <a:bodyPr/>
        <a:lstStyle/>
        <a:p>
          <a:endParaRPr lang="en-US" sz="2800"/>
        </a:p>
      </dgm:t>
    </dgm:pt>
    <dgm:pt modelId="{7098E170-CA09-4770-A9D0-FA6460E6BB57}" type="sibTrans" cxnId="{3A7F259A-1523-42D3-B89F-6B2F23CF2C52}">
      <dgm:prSet phldrT="03" phldr="0" custT="1"/>
      <dgm:spPr/>
      <dgm:t>
        <a:bodyPr/>
        <a:lstStyle/>
        <a:p>
          <a:r>
            <a:rPr lang="en-US" sz="8000"/>
            <a:t>03</a:t>
          </a:r>
        </a:p>
      </dgm:t>
    </dgm:pt>
    <dgm:pt modelId="{A7674FF1-1DE6-4CA3-832A-3A1BE2DD1F53}">
      <dgm:prSet custT="1"/>
      <dgm:spPr/>
      <dgm:t>
        <a:bodyPr/>
        <a:lstStyle/>
        <a:p>
          <a:r>
            <a:rPr lang="en-US" sz="1800" b="1" dirty="0"/>
            <a:t> Priority Area 4:</a:t>
          </a:r>
          <a:br>
            <a:rPr lang="en-US" sz="1800" dirty="0"/>
          </a:br>
          <a:r>
            <a:rPr lang="en-US" sz="1800" b="1" dirty="0"/>
            <a:t>Address underlying vulnerabilities</a:t>
          </a:r>
          <a:br>
            <a:rPr lang="en-US" sz="1800" dirty="0"/>
          </a:br>
          <a:r>
            <a:rPr lang="en-US" sz="1800" dirty="0"/>
            <a:t>such as poverty, harmful cultural practices, lack of education, and limited access to health and social services.</a:t>
          </a:r>
        </a:p>
      </dgm:t>
    </dgm:pt>
    <dgm:pt modelId="{4CBE3DAB-76EA-4F87-BD94-C93A4E78336A}" type="parTrans" cxnId="{F3C30713-25B2-4B4D-BBE4-76750FA743E2}">
      <dgm:prSet/>
      <dgm:spPr/>
      <dgm:t>
        <a:bodyPr/>
        <a:lstStyle/>
        <a:p>
          <a:endParaRPr lang="en-US" sz="2800"/>
        </a:p>
      </dgm:t>
    </dgm:pt>
    <dgm:pt modelId="{F81B9FF2-B2F3-4843-80E6-19EB4B209454}" type="sibTrans" cxnId="{F3C30713-25B2-4B4D-BBE4-76750FA743E2}">
      <dgm:prSet phldrT="04" phldr="0" custT="1"/>
      <dgm:spPr/>
      <dgm:t>
        <a:bodyPr/>
        <a:lstStyle/>
        <a:p>
          <a:r>
            <a:rPr lang="en-US" sz="8000" dirty="0"/>
            <a:t>04</a:t>
          </a:r>
        </a:p>
      </dgm:t>
    </dgm:pt>
    <dgm:pt modelId="{E8E1CC9C-9AFB-49A4-A94B-79C38D64DCC2}" type="pres">
      <dgm:prSet presAssocID="{9C11BBA5-0BC8-49B1-8EE8-D01C15DFB02E}" presName="Name0" presStyleCnt="0">
        <dgm:presLayoutVars>
          <dgm:animLvl val="lvl"/>
          <dgm:resizeHandles val="exact"/>
        </dgm:presLayoutVars>
      </dgm:prSet>
      <dgm:spPr/>
    </dgm:pt>
    <dgm:pt modelId="{EDCD77E0-B44B-4831-A0BE-9987BD661931}" type="pres">
      <dgm:prSet presAssocID="{AA385F3C-66E1-4D63-A709-675A035727CB}" presName="compositeNode" presStyleCnt="0">
        <dgm:presLayoutVars>
          <dgm:bulletEnabled val="1"/>
        </dgm:presLayoutVars>
      </dgm:prSet>
      <dgm:spPr/>
    </dgm:pt>
    <dgm:pt modelId="{37141DE1-1C1C-40F2-8E8D-97579692F47A}" type="pres">
      <dgm:prSet presAssocID="{AA385F3C-66E1-4D63-A709-675A035727CB}" presName="bgRect" presStyleLbl="alignNode1" presStyleIdx="0" presStyleCnt="4" custScaleY="191418"/>
      <dgm:spPr/>
    </dgm:pt>
    <dgm:pt modelId="{325AB0D1-2757-41C6-881C-7F83C586BD03}" type="pres">
      <dgm:prSet presAssocID="{D87D07EA-A9BA-4433-BE8E-571C8D064621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6DEEA7C6-BB89-4FDD-991A-E305A5260B30}" type="pres">
      <dgm:prSet presAssocID="{AA385F3C-66E1-4D63-A709-675A035727CB}" presName="nodeRect" presStyleLbl="alignNode1" presStyleIdx="0" presStyleCnt="4">
        <dgm:presLayoutVars>
          <dgm:bulletEnabled val="1"/>
        </dgm:presLayoutVars>
      </dgm:prSet>
      <dgm:spPr/>
    </dgm:pt>
    <dgm:pt modelId="{505219A9-3A8B-41EE-BEB3-0C21475A8B5E}" type="pres">
      <dgm:prSet presAssocID="{D87D07EA-A9BA-4433-BE8E-571C8D064621}" presName="sibTrans" presStyleCnt="0"/>
      <dgm:spPr/>
    </dgm:pt>
    <dgm:pt modelId="{153D6AEF-798E-4696-8DF2-7BACF726F902}" type="pres">
      <dgm:prSet presAssocID="{B8617184-68E0-4355-A560-44688DB51C5E}" presName="compositeNode" presStyleCnt="0">
        <dgm:presLayoutVars>
          <dgm:bulletEnabled val="1"/>
        </dgm:presLayoutVars>
      </dgm:prSet>
      <dgm:spPr/>
    </dgm:pt>
    <dgm:pt modelId="{64324E1B-2D36-4E6C-80AA-A7DC299B2A82}" type="pres">
      <dgm:prSet presAssocID="{B8617184-68E0-4355-A560-44688DB51C5E}" presName="bgRect" presStyleLbl="alignNode1" presStyleIdx="1" presStyleCnt="4" custScaleY="191418"/>
      <dgm:spPr/>
    </dgm:pt>
    <dgm:pt modelId="{B84DF8BE-43E7-421D-BC2E-C3713B1DDB50}" type="pres">
      <dgm:prSet presAssocID="{A9D92677-12C5-4BAF-AB52-F467CC45C965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E9E13C46-BEFE-467F-9311-1E413CEA8855}" type="pres">
      <dgm:prSet presAssocID="{B8617184-68E0-4355-A560-44688DB51C5E}" presName="nodeRect" presStyleLbl="alignNode1" presStyleIdx="1" presStyleCnt="4">
        <dgm:presLayoutVars>
          <dgm:bulletEnabled val="1"/>
        </dgm:presLayoutVars>
      </dgm:prSet>
      <dgm:spPr/>
    </dgm:pt>
    <dgm:pt modelId="{3FEBC3CA-8E44-47A7-BED6-82CC08A04343}" type="pres">
      <dgm:prSet presAssocID="{A9D92677-12C5-4BAF-AB52-F467CC45C965}" presName="sibTrans" presStyleCnt="0"/>
      <dgm:spPr/>
    </dgm:pt>
    <dgm:pt modelId="{D0C1A1D8-DA5A-4035-B33D-58803E55F498}" type="pres">
      <dgm:prSet presAssocID="{5DA50610-1A37-4772-9E4D-39AB0FCDA8CC}" presName="compositeNode" presStyleCnt="0">
        <dgm:presLayoutVars>
          <dgm:bulletEnabled val="1"/>
        </dgm:presLayoutVars>
      </dgm:prSet>
      <dgm:spPr/>
    </dgm:pt>
    <dgm:pt modelId="{339A7B64-03FD-41BA-AB0C-D3DC2AF9CC54}" type="pres">
      <dgm:prSet presAssocID="{5DA50610-1A37-4772-9E4D-39AB0FCDA8CC}" presName="bgRect" presStyleLbl="alignNode1" presStyleIdx="2" presStyleCnt="4" custScaleY="191418"/>
      <dgm:spPr/>
    </dgm:pt>
    <dgm:pt modelId="{19A17F70-3D55-4E6D-BDCA-3DB00EBED960}" type="pres">
      <dgm:prSet presAssocID="{7098E170-CA09-4770-A9D0-FA6460E6BB57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588C1346-40F2-4876-88D6-A8FB4C4E3963}" type="pres">
      <dgm:prSet presAssocID="{5DA50610-1A37-4772-9E4D-39AB0FCDA8CC}" presName="nodeRect" presStyleLbl="alignNode1" presStyleIdx="2" presStyleCnt="4">
        <dgm:presLayoutVars>
          <dgm:bulletEnabled val="1"/>
        </dgm:presLayoutVars>
      </dgm:prSet>
      <dgm:spPr/>
    </dgm:pt>
    <dgm:pt modelId="{D559B9A4-996D-4EA1-8562-1BCE3C7406CD}" type="pres">
      <dgm:prSet presAssocID="{7098E170-CA09-4770-A9D0-FA6460E6BB57}" presName="sibTrans" presStyleCnt="0"/>
      <dgm:spPr/>
    </dgm:pt>
    <dgm:pt modelId="{0136E81C-50D7-4B8B-82BC-6EE7C38B439A}" type="pres">
      <dgm:prSet presAssocID="{A7674FF1-1DE6-4CA3-832A-3A1BE2DD1F53}" presName="compositeNode" presStyleCnt="0">
        <dgm:presLayoutVars>
          <dgm:bulletEnabled val="1"/>
        </dgm:presLayoutVars>
      </dgm:prSet>
      <dgm:spPr/>
    </dgm:pt>
    <dgm:pt modelId="{5B0C76CB-9EEE-4BA5-9A1D-C3C7C46665B0}" type="pres">
      <dgm:prSet presAssocID="{A7674FF1-1DE6-4CA3-832A-3A1BE2DD1F53}" presName="bgRect" presStyleLbl="alignNode1" presStyleIdx="3" presStyleCnt="4" custScaleY="191418"/>
      <dgm:spPr/>
    </dgm:pt>
    <dgm:pt modelId="{4850473A-EDAB-4BD7-BBE7-70319786E607}" type="pres">
      <dgm:prSet presAssocID="{F81B9FF2-B2F3-4843-80E6-19EB4B209454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ABD379E2-254E-4900-8329-FFEA947FE1A8}" type="pres">
      <dgm:prSet presAssocID="{A7674FF1-1DE6-4CA3-832A-3A1BE2DD1F53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EB6B8201-EF44-4B32-916E-A200C06512BA}" type="presOf" srcId="{AA385F3C-66E1-4D63-A709-675A035727CB}" destId="{6DEEA7C6-BB89-4FDD-991A-E305A5260B30}" srcOrd="1" destOrd="0" presId="urn:microsoft.com/office/officeart/2016/7/layout/LinearBlockProcessNumbered"/>
    <dgm:cxn modelId="{F3C30713-25B2-4B4D-BBE4-76750FA743E2}" srcId="{9C11BBA5-0BC8-49B1-8EE8-D01C15DFB02E}" destId="{A7674FF1-1DE6-4CA3-832A-3A1BE2DD1F53}" srcOrd="3" destOrd="0" parTransId="{4CBE3DAB-76EA-4F87-BD94-C93A4E78336A}" sibTransId="{F81B9FF2-B2F3-4843-80E6-19EB4B209454}"/>
    <dgm:cxn modelId="{A611EF1D-E08E-4DE4-8D02-F8F78847812B}" type="presOf" srcId="{A7674FF1-1DE6-4CA3-832A-3A1BE2DD1F53}" destId="{ABD379E2-254E-4900-8329-FFEA947FE1A8}" srcOrd="1" destOrd="0" presId="urn:microsoft.com/office/officeart/2016/7/layout/LinearBlockProcessNumbered"/>
    <dgm:cxn modelId="{8E3AF62A-FDBF-48DB-9238-F1BF2FF53699}" type="presOf" srcId="{9C11BBA5-0BC8-49B1-8EE8-D01C15DFB02E}" destId="{E8E1CC9C-9AFB-49A4-A94B-79C38D64DCC2}" srcOrd="0" destOrd="0" presId="urn:microsoft.com/office/officeart/2016/7/layout/LinearBlockProcessNumbered"/>
    <dgm:cxn modelId="{DCDDB02E-B8D0-4FEB-B445-6ADD3A16B478}" type="presOf" srcId="{7098E170-CA09-4770-A9D0-FA6460E6BB57}" destId="{19A17F70-3D55-4E6D-BDCA-3DB00EBED960}" srcOrd="0" destOrd="0" presId="urn:microsoft.com/office/officeart/2016/7/layout/LinearBlockProcessNumbered"/>
    <dgm:cxn modelId="{93053630-F8D0-4A6B-B9CA-1096B5A0A69E}" srcId="{9C11BBA5-0BC8-49B1-8EE8-D01C15DFB02E}" destId="{B8617184-68E0-4355-A560-44688DB51C5E}" srcOrd="1" destOrd="0" parTransId="{5C703AD1-2ACF-4D00-BDE9-5283431FC03F}" sibTransId="{A9D92677-12C5-4BAF-AB52-F467CC45C965}"/>
    <dgm:cxn modelId="{031E5732-035B-4635-8C54-C1DF48D04CAF}" type="presOf" srcId="{B8617184-68E0-4355-A560-44688DB51C5E}" destId="{E9E13C46-BEFE-467F-9311-1E413CEA8855}" srcOrd="1" destOrd="0" presId="urn:microsoft.com/office/officeart/2016/7/layout/LinearBlockProcessNumbered"/>
    <dgm:cxn modelId="{91966F38-AED2-410B-8566-8AFF08B3EC9D}" type="presOf" srcId="{A9D92677-12C5-4BAF-AB52-F467CC45C965}" destId="{B84DF8BE-43E7-421D-BC2E-C3713B1DDB50}" srcOrd="0" destOrd="0" presId="urn:microsoft.com/office/officeart/2016/7/layout/LinearBlockProcessNumbered"/>
    <dgm:cxn modelId="{DFF77A44-16BA-4CE1-BE15-131AEC7FD323}" type="presOf" srcId="{F81B9FF2-B2F3-4843-80E6-19EB4B209454}" destId="{4850473A-EDAB-4BD7-BBE7-70319786E607}" srcOrd="0" destOrd="0" presId="urn:microsoft.com/office/officeart/2016/7/layout/LinearBlockProcessNumbered"/>
    <dgm:cxn modelId="{CE374C8A-AAE4-4B0F-A254-3D6B0769DBB6}" type="presOf" srcId="{A7674FF1-1DE6-4CA3-832A-3A1BE2DD1F53}" destId="{5B0C76CB-9EEE-4BA5-9A1D-C3C7C46665B0}" srcOrd="0" destOrd="0" presId="urn:microsoft.com/office/officeart/2016/7/layout/LinearBlockProcessNumbered"/>
    <dgm:cxn modelId="{3A7F259A-1523-42D3-B89F-6B2F23CF2C52}" srcId="{9C11BBA5-0BC8-49B1-8EE8-D01C15DFB02E}" destId="{5DA50610-1A37-4772-9E4D-39AB0FCDA8CC}" srcOrd="2" destOrd="0" parTransId="{8BE64037-F4B5-4A43-8A90-11836EFBAB7C}" sibTransId="{7098E170-CA09-4770-A9D0-FA6460E6BB57}"/>
    <dgm:cxn modelId="{37EC5CB3-6061-47E5-AA2E-976C2059399A}" type="presOf" srcId="{AA385F3C-66E1-4D63-A709-675A035727CB}" destId="{37141DE1-1C1C-40F2-8E8D-97579692F47A}" srcOrd="0" destOrd="0" presId="urn:microsoft.com/office/officeart/2016/7/layout/LinearBlockProcessNumbered"/>
    <dgm:cxn modelId="{4BEB3EBF-809C-4756-A4B6-F7ADBF5CE6EB}" srcId="{9C11BBA5-0BC8-49B1-8EE8-D01C15DFB02E}" destId="{AA385F3C-66E1-4D63-A709-675A035727CB}" srcOrd="0" destOrd="0" parTransId="{8C8A53DF-9966-403C-8FCF-7B2BD5824F4B}" sibTransId="{D87D07EA-A9BA-4433-BE8E-571C8D064621}"/>
    <dgm:cxn modelId="{951330C4-6EF4-4F7B-A0BF-5BECEE2E6CA5}" type="presOf" srcId="{B8617184-68E0-4355-A560-44688DB51C5E}" destId="{64324E1B-2D36-4E6C-80AA-A7DC299B2A82}" srcOrd="0" destOrd="0" presId="urn:microsoft.com/office/officeart/2016/7/layout/LinearBlockProcessNumbered"/>
    <dgm:cxn modelId="{8DCF40C4-B7E1-45AD-8DA2-FF7AB3110B64}" type="presOf" srcId="{5DA50610-1A37-4772-9E4D-39AB0FCDA8CC}" destId="{588C1346-40F2-4876-88D6-A8FB4C4E3963}" srcOrd="1" destOrd="0" presId="urn:microsoft.com/office/officeart/2016/7/layout/LinearBlockProcessNumbered"/>
    <dgm:cxn modelId="{9846EED9-E5BE-4333-85DE-2290C6412D85}" type="presOf" srcId="{5DA50610-1A37-4772-9E4D-39AB0FCDA8CC}" destId="{339A7B64-03FD-41BA-AB0C-D3DC2AF9CC54}" srcOrd="0" destOrd="0" presId="urn:microsoft.com/office/officeart/2016/7/layout/LinearBlockProcessNumbered"/>
    <dgm:cxn modelId="{86D79DE7-D5CC-4025-9441-CDC4931E526D}" type="presOf" srcId="{D87D07EA-A9BA-4433-BE8E-571C8D064621}" destId="{325AB0D1-2757-41C6-881C-7F83C586BD03}" srcOrd="0" destOrd="0" presId="urn:microsoft.com/office/officeart/2016/7/layout/LinearBlockProcessNumbered"/>
    <dgm:cxn modelId="{3B8A4D68-2567-4497-BC47-F731150C1527}" type="presParOf" srcId="{E8E1CC9C-9AFB-49A4-A94B-79C38D64DCC2}" destId="{EDCD77E0-B44B-4831-A0BE-9987BD661931}" srcOrd="0" destOrd="0" presId="urn:microsoft.com/office/officeart/2016/7/layout/LinearBlockProcessNumbered"/>
    <dgm:cxn modelId="{5442D3B9-3C13-4060-B1C1-97104A5F1B14}" type="presParOf" srcId="{EDCD77E0-B44B-4831-A0BE-9987BD661931}" destId="{37141DE1-1C1C-40F2-8E8D-97579692F47A}" srcOrd="0" destOrd="0" presId="urn:microsoft.com/office/officeart/2016/7/layout/LinearBlockProcessNumbered"/>
    <dgm:cxn modelId="{64D3D96E-834D-4EE3-AFDB-737AC6FABFB8}" type="presParOf" srcId="{EDCD77E0-B44B-4831-A0BE-9987BD661931}" destId="{325AB0D1-2757-41C6-881C-7F83C586BD03}" srcOrd="1" destOrd="0" presId="urn:microsoft.com/office/officeart/2016/7/layout/LinearBlockProcessNumbered"/>
    <dgm:cxn modelId="{9C6E5AED-DA81-42F7-BF21-525E3C809AB4}" type="presParOf" srcId="{EDCD77E0-B44B-4831-A0BE-9987BD661931}" destId="{6DEEA7C6-BB89-4FDD-991A-E305A5260B30}" srcOrd="2" destOrd="0" presId="urn:microsoft.com/office/officeart/2016/7/layout/LinearBlockProcessNumbered"/>
    <dgm:cxn modelId="{6FA61569-8A66-4F8A-8BD1-4029AF9FC832}" type="presParOf" srcId="{E8E1CC9C-9AFB-49A4-A94B-79C38D64DCC2}" destId="{505219A9-3A8B-41EE-BEB3-0C21475A8B5E}" srcOrd="1" destOrd="0" presId="urn:microsoft.com/office/officeart/2016/7/layout/LinearBlockProcessNumbered"/>
    <dgm:cxn modelId="{46D49CB9-5E03-4A6B-A26E-4ED9AE7F8049}" type="presParOf" srcId="{E8E1CC9C-9AFB-49A4-A94B-79C38D64DCC2}" destId="{153D6AEF-798E-4696-8DF2-7BACF726F902}" srcOrd="2" destOrd="0" presId="urn:microsoft.com/office/officeart/2016/7/layout/LinearBlockProcessNumbered"/>
    <dgm:cxn modelId="{BC6FC553-15E0-4221-B05C-A5CCB9F91C3B}" type="presParOf" srcId="{153D6AEF-798E-4696-8DF2-7BACF726F902}" destId="{64324E1B-2D36-4E6C-80AA-A7DC299B2A82}" srcOrd="0" destOrd="0" presId="urn:microsoft.com/office/officeart/2016/7/layout/LinearBlockProcessNumbered"/>
    <dgm:cxn modelId="{C33256B5-B091-4046-A81C-072DE2615CB4}" type="presParOf" srcId="{153D6AEF-798E-4696-8DF2-7BACF726F902}" destId="{B84DF8BE-43E7-421D-BC2E-C3713B1DDB50}" srcOrd="1" destOrd="0" presId="urn:microsoft.com/office/officeart/2016/7/layout/LinearBlockProcessNumbered"/>
    <dgm:cxn modelId="{6AA0A6FE-D510-4C13-A451-18EEFD20A723}" type="presParOf" srcId="{153D6AEF-798E-4696-8DF2-7BACF726F902}" destId="{E9E13C46-BEFE-467F-9311-1E413CEA8855}" srcOrd="2" destOrd="0" presId="urn:microsoft.com/office/officeart/2016/7/layout/LinearBlockProcessNumbered"/>
    <dgm:cxn modelId="{5F09BB1E-CF60-4DA4-9A2B-C1B56A9EF40D}" type="presParOf" srcId="{E8E1CC9C-9AFB-49A4-A94B-79C38D64DCC2}" destId="{3FEBC3CA-8E44-47A7-BED6-82CC08A04343}" srcOrd="3" destOrd="0" presId="urn:microsoft.com/office/officeart/2016/7/layout/LinearBlockProcessNumbered"/>
    <dgm:cxn modelId="{4837E734-16AD-4B83-99CA-57C91D7F90D7}" type="presParOf" srcId="{E8E1CC9C-9AFB-49A4-A94B-79C38D64DCC2}" destId="{D0C1A1D8-DA5A-4035-B33D-58803E55F498}" srcOrd="4" destOrd="0" presId="urn:microsoft.com/office/officeart/2016/7/layout/LinearBlockProcessNumbered"/>
    <dgm:cxn modelId="{B4C7BB2A-C603-469C-A2AA-4503BFA3B74A}" type="presParOf" srcId="{D0C1A1D8-DA5A-4035-B33D-58803E55F498}" destId="{339A7B64-03FD-41BA-AB0C-D3DC2AF9CC54}" srcOrd="0" destOrd="0" presId="urn:microsoft.com/office/officeart/2016/7/layout/LinearBlockProcessNumbered"/>
    <dgm:cxn modelId="{2953F3C4-1F22-4DDF-9DF2-CF7EE38CC349}" type="presParOf" srcId="{D0C1A1D8-DA5A-4035-B33D-58803E55F498}" destId="{19A17F70-3D55-4E6D-BDCA-3DB00EBED960}" srcOrd="1" destOrd="0" presId="urn:microsoft.com/office/officeart/2016/7/layout/LinearBlockProcessNumbered"/>
    <dgm:cxn modelId="{40C7E0A2-DACC-4F71-B021-2B231D10347F}" type="presParOf" srcId="{D0C1A1D8-DA5A-4035-B33D-58803E55F498}" destId="{588C1346-40F2-4876-88D6-A8FB4C4E3963}" srcOrd="2" destOrd="0" presId="urn:microsoft.com/office/officeart/2016/7/layout/LinearBlockProcessNumbered"/>
    <dgm:cxn modelId="{19E2CEAC-4714-46CF-8A56-A0DB7B4DDD5D}" type="presParOf" srcId="{E8E1CC9C-9AFB-49A4-A94B-79C38D64DCC2}" destId="{D559B9A4-996D-4EA1-8562-1BCE3C7406CD}" srcOrd="5" destOrd="0" presId="urn:microsoft.com/office/officeart/2016/7/layout/LinearBlockProcessNumbered"/>
    <dgm:cxn modelId="{6CA6F984-89B3-4D22-BF23-E862BE64EA44}" type="presParOf" srcId="{E8E1CC9C-9AFB-49A4-A94B-79C38D64DCC2}" destId="{0136E81C-50D7-4B8B-82BC-6EE7C38B439A}" srcOrd="6" destOrd="0" presId="urn:microsoft.com/office/officeart/2016/7/layout/LinearBlockProcessNumbered"/>
    <dgm:cxn modelId="{BC611E32-17FB-4142-947A-A3FAEDDF5D1F}" type="presParOf" srcId="{0136E81C-50D7-4B8B-82BC-6EE7C38B439A}" destId="{5B0C76CB-9EEE-4BA5-9A1D-C3C7C46665B0}" srcOrd="0" destOrd="0" presId="urn:microsoft.com/office/officeart/2016/7/layout/LinearBlockProcessNumbered"/>
    <dgm:cxn modelId="{3EEDB0A0-39EB-475F-BB37-3FE5661FDD70}" type="presParOf" srcId="{0136E81C-50D7-4B8B-82BC-6EE7C38B439A}" destId="{4850473A-EDAB-4BD7-BBE7-70319786E607}" srcOrd="1" destOrd="0" presId="urn:microsoft.com/office/officeart/2016/7/layout/LinearBlockProcessNumbered"/>
    <dgm:cxn modelId="{622ABA57-DBA2-4C7B-9992-750B42476911}" type="presParOf" srcId="{0136E81C-50D7-4B8B-82BC-6EE7C38B439A}" destId="{ABD379E2-254E-4900-8329-FFEA947FE1A8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0691C-682B-42A3-94FF-8655162013BB}">
      <dsp:nvSpPr>
        <dsp:cNvPr id="0" name=""/>
        <dsp:cNvSpPr/>
      </dsp:nvSpPr>
      <dsp:spPr>
        <a:xfrm>
          <a:off x="0" y="551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2FD41-D1C8-45F5-8E53-90E4D587D427}">
      <dsp:nvSpPr>
        <dsp:cNvPr id="0" name=""/>
        <dsp:cNvSpPr/>
      </dsp:nvSpPr>
      <dsp:spPr>
        <a:xfrm>
          <a:off x="0" y="551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2020</a:t>
          </a:r>
          <a:endParaRPr lang="en-US" sz="1100" kern="1200"/>
        </a:p>
      </dsp:txBody>
      <dsp:txXfrm>
        <a:off x="0" y="551"/>
        <a:ext cx="7949257" cy="250777"/>
      </dsp:txXfrm>
    </dsp:sp>
    <dsp:sp modelId="{054FD5F3-D02B-4055-AE7B-BF9ED0A82229}">
      <dsp:nvSpPr>
        <dsp:cNvPr id="0" name=""/>
        <dsp:cNvSpPr/>
      </dsp:nvSpPr>
      <dsp:spPr>
        <a:xfrm>
          <a:off x="0" y="251328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A677A-075F-44D6-ADFF-5A6B530FD44F}">
      <dsp:nvSpPr>
        <dsp:cNvPr id="0" name=""/>
        <dsp:cNvSpPr/>
      </dsp:nvSpPr>
      <dsp:spPr>
        <a:xfrm>
          <a:off x="0" y="251328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National dialogue on adolescent pregnancy (March 4)</a:t>
          </a:r>
        </a:p>
      </dsp:txBody>
      <dsp:txXfrm>
        <a:off x="0" y="251328"/>
        <a:ext cx="7949257" cy="250777"/>
      </dsp:txXfrm>
    </dsp:sp>
    <dsp:sp modelId="{E628DBE9-D0CD-4A9E-8022-C2648BB01C27}">
      <dsp:nvSpPr>
        <dsp:cNvPr id="0" name=""/>
        <dsp:cNvSpPr/>
      </dsp:nvSpPr>
      <dsp:spPr>
        <a:xfrm>
          <a:off x="0" y="502105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8E688E-7ECD-4C57-8A37-C76CA8C1FE33}">
      <dsp:nvSpPr>
        <dsp:cNvPr id="0" name=""/>
        <dsp:cNvSpPr/>
      </dsp:nvSpPr>
      <dsp:spPr>
        <a:xfrm>
          <a:off x="0" y="502105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Launch of “Let’s Act to End Teenage Pregnancy” campaign</a:t>
          </a:r>
        </a:p>
      </dsp:txBody>
      <dsp:txXfrm>
        <a:off x="0" y="502105"/>
        <a:ext cx="7949257" cy="250777"/>
      </dsp:txXfrm>
    </dsp:sp>
    <dsp:sp modelId="{B022C1D2-3F1E-471B-AF7B-8BBF0F80C15D}">
      <dsp:nvSpPr>
        <dsp:cNvPr id="0" name=""/>
        <dsp:cNvSpPr/>
      </dsp:nvSpPr>
      <dsp:spPr>
        <a:xfrm>
          <a:off x="0" y="752882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7F28F-CC0D-47DC-8DCA-8CD0DD881FEC}">
      <dsp:nvSpPr>
        <dsp:cNvPr id="0" name=""/>
        <dsp:cNvSpPr/>
      </dsp:nvSpPr>
      <dsp:spPr>
        <a:xfrm>
          <a:off x="0" y="752882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Establishment of 47 County TWGs on teenage pregnancy &amp; SGBV</a:t>
          </a:r>
        </a:p>
      </dsp:txBody>
      <dsp:txXfrm>
        <a:off x="0" y="752882"/>
        <a:ext cx="7949257" cy="250777"/>
      </dsp:txXfrm>
    </dsp:sp>
    <dsp:sp modelId="{9272606D-895E-417F-9802-D5452F0A5F25}">
      <dsp:nvSpPr>
        <dsp:cNvPr id="0" name=""/>
        <dsp:cNvSpPr/>
      </dsp:nvSpPr>
      <dsp:spPr>
        <a:xfrm>
          <a:off x="0" y="1003659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0D86EB-B303-4CC6-BA7F-B7337DFFDC6C}">
      <dsp:nvSpPr>
        <dsp:cNvPr id="0" name=""/>
        <dsp:cNvSpPr/>
      </dsp:nvSpPr>
      <dsp:spPr>
        <a:xfrm>
          <a:off x="0" y="1003659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2021</a:t>
          </a:r>
          <a:endParaRPr lang="en-US" sz="1100" kern="1200"/>
        </a:p>
      </dsp:txBody>
      <dsp:txXfrm>
        <a:off x="0" y="1003659"/>
        <a:ext cx="7949257" cy="250777"/>
      </dsp:txXfrm>
    </dsp:sp>
    <dsp:sp modelId="{D72A2A69-F662-4337-9A4C-5A53E8673263}">
      <dsp:nvSpPr>
        <dsp:cNvPr id="0" name=""/>
        <dsp:cNvSpPr/>
      </dsp:nvSpPr>
      <dsp:spPr>
        <a:xfrm>
          <a:off x="0" y="1254436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4B2B5-C32E-484B-93F7-59AAA445268B}">
      <dsp:nvSpPr>
        <dsp:cNvPr id="0" name=""/>
        <dsp:cNvSpPr/>
      </dsp:nvSpPr>
      <dsp:spPr>
        <a:xfrm>
          <a:off x="0" y="1254436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Recognition of the Triple Threat (HIV, SGBV, adolescent pregnancy)</a:t>
          </a:r>
        </a:p>
      </dsp:txBody>
      <dsp:txXfrm>
        <a:off x="0" y="1254436"/>
        <a:ext cx="7949257" cy="250777"/>
      </dsp:txXfrm>
    </dsp:sp>
    <dsp:sp modelId="{0610900D-F678-4F2A-A3D1-0F16F8659685}">
      <dsp:nvSpPr>
        <dsp:cNvPr id="0" name=""/>
        <dsp:cNvSpPr/>
      </dsp:nvSpPr>
      <dsp:spPr>
        <a:xfrm>
          <a:off x="0" y="1505213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BA2F43-DA5F-4EF8-A4AC-615AAEA9C503}">
      <dsp:nvSpPr>
        <dsp:cNvPr id="0" name=""/>
        <dsp:cNvSpPr/>
      </dsp:nvSpPr>
      <dsp:spPr>
        <a:xfrm>
          <a:off x="0" y="1505213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Launch of the End the Triple Threat Initiative (Dec 1)</a:t>
          </a:r>
        </a:p>
      </dsp:txBody>
      <dsp:txXfrm>
        <a:off x="0" y="1505213"/>
        <a:ext cx="7949257" cy="250777"/>
      </dsp:txXfrm>
    </dsp:sp>
    <dsp:sp modelId="{EB7DE245-84D9-4501-B990-3CABAD6F89C0}">
      <dsp:nvSpPr>
        <dsp:cNvPr id="0" name=""/>
        <dsp:cNvSpPr/>
      </dsp:nvSpPr>
      <dsp:spPr>
        <a:xfrm>
          <a:off x="0" y="1755990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49057C-C014-4B74-BAC1-1175370D7BFC}">
      <dsp:nvSpPr>
        <dsp:cNvPr id="0" name=""/>
        <dsp:cNvSpPr/>
      </dsp:nvSpPr>
      <dsp:spPr>
        <a:xfrm>
          <a:off x="0" y="1755990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2022–2023</a:t>
          </a:r>
          <a:endParaRPr lang="en-US" sz="1100" kern="1200"/>
        </a:p>
      </dsp:txBody>
      <dsp:txXfrm>
        <a:off x="0" y="1755990"/>
        <a:ext cx="7949257" cy="250777"/>
      </dsp:txXfrm>
    </dsp:sp>
    <dsp:sp modelId="{B37C522A-85D5-40C5-A6A3-202534BDC487}">
      <dsp:nvSpPr>
        <dsp:cNvPr id="0" name=""/>
        <dsp:cNvSpPr/>
      </dsp:nvSpPr>
      <dsp:spPr>
        <a:xfrm>
          <a:off x="0" y="2006767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88B2F5-6096-4B03-A84A-AC803DDA5D7A}">
      <dsp:nvSpPr>
        <dsp:cNvPr id="0" name=""/>
        <dsp:cNvSpPr/>
      </dsp:nvSpPr>
      <dsp:spPr>
        <a:xfrm>
          <a:off x="0" y="2006767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Integration into National Government Administration &amp; Community Health systems</a:t>
          </a:r>
        </a:p>
      </dsp:txBody>
      <dsp:txXfrm>
        <a:off x="0" y="2006767"/>
        <a:ext cx="7949257" cy="250777"/>
      </dsp:txXfrm>
    </dsp:sp>
    <dsp:sp modelId="{FD6B313A-1BC4-40D2-A832-825BFD47C7AB}">
      <dsp:nvSpPr>
        <dsp:cNvPr id="0" name=""/>
        <dsp:cNvSpPr/>
      </dsp:nvSpPr>
      <dsp:spPr>
        <a:xfrm>
          <a:off x="0" y="2257544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D067D1-B540-495C-B31F-D914EBBACEBC}">
      <dsp:nvSpPr>
        <dsp:cNvPr id="0" name=""/>
        <dsp:cNvSpPr/>
      </dsp:nvSpPr>
      <dsp:spPr>
        <a:xfrm>
          <a:off x="0" y="2257544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Strengthened county-level coordination and oversight</a:t>
          </a:r>
        </a:p>
      </dsp:txBody>
      <dsp:txXfrm>
        <a:off x="0" y="2257544"/>
        <a:ext cx="7949257" cy="250777"/>
      </dsp:txXfrm>
    </dsp:sp>
    <dsp:sp modelId="{8B5D1066-FDF3-4C5E-985A-F2BC5A6609F7}">
      <dsp:nvSpPr>
        <dsp:cNvPr id="0" name=""/>
        <dsp:cNvSpPr/>
      </dsp:nvSpPr>
      <dsp:spPr>
        <a:xfrm>
          <a:off x="0" y="2508321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4F1EE5-A816-430E-BB72-4EB4BFB82DB0}">
      <dsp:nvSpPr>
        <dsp:cNvPr id="0" name=""/>
        <dsp:cNvSpPr/>
      </dsp:nvSpPr>
      <dsp:spPr>
        <a:xfrm>
          <a:off x="0" y="2508321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2023–2030 Commitment Plan</a:t>
          </a:r>
          <a:endParaRPr lang="en-US" sz="1100" kern="1200"/>
        </a:p>
      </dsp:txBody>
      <dsp:txXfrm>
        <a:off x="0" y="2508321"/>
        <a:ext cx="7949257" cy="250777"/>
      </dsp:txXfrm>
    </dsp:sp>
    <dsp:sp modelId="{526CA294-9A80-4D05-AE15-65A0311DC5A6}">
      <dsp:nvSpPr>
        <dsp:cNvPr id="0" name=""/>
        <dsp:cNvSpPr/>
      </dsp:nvSpPr>
      <dsp:spPr>
        <a:xfrm>
          <a:off x="0" y="2759098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04C8D8-04F5-49AD-9F84-3A5D0AC5FBCE}">
      <dsp:nvSpPr>
        <dsp:cNvPr id="0" name=""/>
        <dsp:cNvSpPr/>
      </dsp:nvSpPr>
      <dsp:spPr>
        <a:xfrm>
          <a:off x="0" y="2759098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Whole-of-nation, multi-sectoral approach</a:t>
          </a:r>
        </a:p>
      </dsp:txBody>
      <dsp:txXfrm>
        <a:off x="0" y="2759098"/>
        <a:ext cx="7949257" cy="250777"/>
      </dsp:txXfrm>
    </dsp:sp>
    <dsp:sp modelId="{C44999DB-4F80-44D8-BBD1-082B7E496E7C}">
      <dsp:nvSpPr>
        <dsp:cNvPr id="0" name=""/>
        <dsp:cNvSpPr/>
      </dsp:nvSpPr>
      <dsp:spPr>
        <a:xfrm>
          <a:off x="0" y="3009875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276F4-BE46-494B-8021-50A3EE5FFF02}">
      <dsp:nvSpPr>
        <dsp:cNvPr id="0" name=""/>
        <dsp:cNvSpPr/>
      </dsp:nvSpPr>
      <dsp:spPr>
        <a:xfrm>
          <a:off x="0" y="3009875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Partnerships with UN agencies &amp; stakeholders</a:t>
          </a:r>
        </a:p>
      </dsp:txBody>
      <dsp:txXfrm>
        <a:off x="0" y="3009875"/>
        <a:ext cx="7949257" cy="250777"/>
      </dsp:txXfrm>
    </dsp:sp>
    <dsp:sp modelId="{51C4E7B1-310A-40D7-A9E6-6E49B423DFE4}">
      <dsp:nvSpPr>
        <dsp:cNvPr id="0" name=""/>
        <dsp:cNvSpPr/>
      </dsp:nvSpPr>
      <dsp:spPr>
        <a:xfrm>
          <a:off x="0" y="3260652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3718C-4AB9-454A-9F9B-AE9683E0DA2B}">
      <dsp:nvSpPr>
        <dsp:cNvPr id="0" name=""/>
        <dsp:cNvSpPr/>
      </dsp:nvSpPr>
      <dsp:spPr>
        <a:xfrm>
          <a:off x="0" y="3260652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Focus on youth empowerment, innovation, and accountability</a:t>
          </a:r>
        </a:p>
      </dsp:txBody>
      <dsp:txXfrm>
        <a:off x="0" y="3260652"/>
        <a:ext cx="7949257" cy="250777"/>
      </dsp:txXfrm>
    </dsp:sp>
    <dsp:sp modelId="{90BC1E5B-C6C0-4056-8A92-EDFEC7780842}">
      <dsp:nvSpPr>
        <dsp:cNvPr id="0" name=""/>
        <dsp:cNvSpPr/>
      </dsp:nvSpPr>
      <dsp:spPr>
        <a:xfrm>
          <a:off x="0" y="3511429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CD57AD-A965-4F3A-8A6A-99B5C0156D76}">
      <dsp:nvSpPr>
        <dsp:cNvPr id="0" name=""/>
        <dsp:cNvSpPr/>
      </dsp:nvSpPr>
      <dsp:spPr>
        <a:xfrm>
          <a:off x="0" y="3511429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/>
            <a:t>2030 Goal</a:t>
          </a:r>
          <a:endParaRPr lang="en-US" sz="1100" kern="1200"/>
        </a:p>
      </dsp:txBody>
      <dsp:txXfrm>
        <a:off x="0" y="3511429"/>
        <a:ext cx="7949257" cy="250777"/>
      </dsp:txXfrm>
    </dsp:sp>
    <dsp:sp modelId="{1197C5F5-1527-43DE-92D0-18B87DD72A7D}">
      <dsp:nvSpPr>
        <dsp:cNvPr id="0" name=""/>
        <dsp:cNvSpPr/>
      </dsp:nvSpPr>
      <dsp:spPr>
        <a:xfrm>
          <a:off x="0" y="3762206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D85CB-8C64-4E77-ABB2-F01912C154D5}">
      <dsp:nvSpPr>
        <dsp:cNvPr id="0" name=""/>
        <dsp:cNvSpPr/>
      </dsp:nvSpPr>
      <dsp:spPr>
        <a:xfrm>
          <a:off x="0" y="3762206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End AIDS as a public health threat</a:t>
          </a:r>
        </a:p>
      </dsp:txBody>
      <dsp:txXfrm>
        <a:off x="0" y="3762206"/>
        <a:ext cx="7949257" cy="250777"/>
      </dsp:txXfrm>
    </dsp:sp>
    <dsp:sp modelId="{FAFA07EE-2431-459A-A3E2-626293EEA342}">
      <dsp:nvSpPr>
        <dsp:cNvPr id="0" name=""/>
        <dsp:cNvSpPr/>
      </dsp:nvSpPr>
      <dsp:spPr>
        <a:xfrm>
          <a:off x="0" y="4012983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B184E6-CE8E-465F-9B1C-142FAB32F2EF}">
      <dsp:nvSpPr>
        <dsp:cNvPr id="0" name=""/>
        <dsp:cNvSpPr/>
      </dsp:nvSpPr>
      <dsp:spPr>
        <a:xfrm>
          <a:off x="0" y="4012983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Eliminate adolescent pregnancy</a:t>
          </a:r>
        </a:p>
      </dsp:txBody>
      <dsp:txXfrm>
        <a:off x="0" y="4012983"/>
        <a:ext cx="7949257" cy="250777"/>
      </dsp:txXfrm>
    </dsp:sp>
    <dsp:sp modelId="{E7D8038A-B41C-4635-BC9D-9E351E9E3F8F}">
      <dsp:nvSpPr>
        <dsp:cNvPr id="0" name=""/>
        <dsp:cNvSpPr/>
      </dsp:nvSpPr>
      <dsp:spPr>
        <a:xfrm>
          <a:off x="0" y="4263760"/>
          <a:ext cx="79492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1ED081-3DDA-472F-9BCE-4F7BBFB605B1}">
      <dsp:nvSpPr>
        <dsp:cNvPr id="0" name=""/>
        <dsp:cNvSpPr/>
      </dsp:nvSpPr>
      <dsp:spPr>
        <a:xfrm>
          <a:off x="0" y="4263760"/>
          <a:ext cx="7949257" cy="25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- Address SGBV among adolescents &amp; young people</a:t>
          </a:r>
        </a:p>
      </dsp:txBody>
      <dsp:txXfrm>
        <a:off x="0" y="4263760"/>
        <a:ext cx="7949257" cy="2507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0F7DD6-E701-4F6A-9795-7CD2D11B6F6F}">
      <dsp:nvSpPr>
        <dsp:cNvPr id="0" name=""/>
        <dsp:cNvSpPr/>
      </dsp:nvSpPr>
      <dsp:spPr>
        <a:xfrm>
          <a:off x="4603134" y="1312086"/>
          <a:ext cx="2523868" cy="600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9268"/>
              </a:lnTo>
              <a:lnTo>
                <a:pt x="2523868" y="409268"/>
              </a:lnTo>
              <a:lnTo>
                <a:pt x="2523868" y="60056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606527-EEDE-4436-9674-442F7CD8D750}">
      <dsp:nvSpPr>
        <dsp:cNvPr id="0" name=""/>
        <dsp:cNvSpPr/>
      </dsp:nvSpPr>
      <dsp:spPr>
        <a:xfrm>
          <a:off x="4557414" y="1312086"/>
          <a:ext cx="91440" cy="6005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056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6E85D-C3F3-44C3-A0F3-D2D638A897EA}">
      <dsp:nvSpPr>
        <dsp:cNvPr id="0" name=""/>
        <dsp:cNvSpPr/>
      </dsp:nvSpPr>
      <dsp:spPr>
        <a:xfrm>
          <a:off x="2079265" y="1312086"/>
          <a:ext cx="2523868" cy="600565"/>
        </a:xfrm>
        <a:custGeom>
          <a:avLst/>
          <a:gdLst/>
          <a:ahLst/>
          <a:cxnLst/>
          <a:rect l="0" t="0" r="0" b="0"/>
          <a:pathLst>
            <a:path>
              <a:moveTo>
                <a:pt x="2523868" y="0"/>
              </a:moveTo>
              <a:lnTo>
                <a:pt x="2523868" y="409268"/>
              </a:lnTo>
              <a:lnTo>
                <a:pt x="0" y="409268"/>
              </a:lnTo>
              <a:lnTo>
                <a:pt x="0" y="60056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74200-752A-4C6F-8E6E-0BBC4A303484}">
      <dsp:nvSpPr>
        <dsp:cNvPr id="0" name=""/>
        <dsp:cNvSpPr/>
      </dsp:nvSpPr>
      <dsp:spPr>
        <a:xfrm>
          <a:off x="3570642" y="822"/>
          <a:ext cx="2064983" cy="1311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61CD7-7929-4D54-88F0-47C0F561A442}">
      <dsp:nvSpPr>
        <dsp:cNvPr id="0" name=""/>
        <dsp:cNvSpPr/>
      </dsp:nvSpPr>
      <dsp:spPr>
        <a:xfrm>
          <a:off x="3800085" y="218792"/>
          <a:ext cx="2064983" cy="13112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To  achieve the desired results:</a:t>
          </a:r>
        </a:p>
      </dsp:txBody>
      <dsp:txXfrm>
        <a:off x="3838491" y="257198"/>
        <a:ext cx="1988171" cy="1234452"/>
      </dsp:txXfrm>
    </dsp:sp>
    <dsp:sp modelId="{154BA38E-0064-43FB-A603-3A3DE87A8879}">
      <dsp:nvSpPr>
        <dsp:cNvPr id="0" name=""/>
        <dsp:cNvSpPr/>
      </dsp:nvSpPr>
      <dsp:spPr>
        <a:xfrm>
          <a:off x="1046774" y="1912652"/>
          <a:ext cx="2064983" cy="1311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0753F-C183-49A3-99C5-17D7CE02E217}">
      <dsp:nvSpPr>
        <dsp:cNvPr id="0" name=""/>
        <dsp:cNvSpPr/>
      </dsp:nvSpPr>
      <dsp:spPr>
        <a:xfrm>
          <a:off x="1276216" y="2130623"/>
          <a:ext cx="2064983" cy="13112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Need for a sustained multi-sectoral collaboration</a:t>
          </a:r>
        </a:p>
      </dsp:txBody>
      <dsp:txXfrm>
        <a:off x="1314622" y="2169029"/>
        <a:ext cx="1988171" cy="1234452"/>
      </dsp:txXfrm>
    </dsp:sp>
    <dsp:sp modelId="{3D76191B-1407-4297-95C1-0785CB9FDE14}">
      <dsp:nvSpPr>
        <dsp:cNvPr id="0" name=""/>
        <dsp:cNvSpPr/>
      </dsp:nvSpPr>
      <dsp:spPr>
        <a:xfrm>
          <a:off x="3570642" y="1912652"/>
          <a:ext cx="2064983" cy="1311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60A7A4-1655-4C31-81BE-0B5C89022C12}">
      <dsp:nvSpPr>
        <dsp:cNvPr id="0" name=""/>
        <dsp:cNvSpPr/>
      </dsp:nvSpPr>
      <dsp:spPr>
        <a:xfrm>
          <a:off x="3800085" y="2130623"/>
          <a:ext cx="2064983" cy="13112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Effective coordination, and resources </a:t>
          </a:r>
        </a:p>
      </dsp:txBody>
      <dsp:txXfrm>
        <a:off x="3838491" y="2169029"/>
        <a:ext cx="1988171" cy="1234452"/>
      </dsp:txXfrm>
    </dsp:sp>
    <dsp:sp modelId="{4CD97A67-F6B8-4965-BE11-D7A983FAA20E}">
      <dsp:nvSpPr>
        <dsp:cNvPr id="0" name=""/>
        <dsp:cNvSpPr/>
      </dsp:nvSpPr>
      <dsp:spPr>
        <a:xfrm>
          <a:off x="6094510" y="1912652"/>
          <a:ext cx="2064983" cy="1311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256B5-DBED-4BAC-86F5-061D73F00C00}">
      <dsp:nvSpPr>
        <dsp:cNvPr id="0" name=""/>
        <dsp:cNvSpPr/>
      </dsp:nvSpPr>
      <dsp:spPr>
        <a:xfrm>
          <a:off x="6323953" y="2130623"/>
          <a:ext cx="2064983" cy="13112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Addressing underlying inequalities, including policy gaps, social, economic, legal and cultural factors</a:t>
          </a:r>
        </a:p>
      </dsp:txBody>
      <dsp:txXfrm>
        <a:off x="6362359" y="2169029"/>
        <a:ext cx="1988171" cy="12344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2D86CC-F9DC-4C7A-AFC0-180E75110A41}">
      <dsp:nvSpPr>
        <dsp:cNvPr id="0" name=""/>
        <dsp:cNvSpPr/>
      </dsp:nvSpPr>
      <dsp:spPr>
        <a:xfrm>
          <a:off x="0" y="226263"/>
          <a:ext cx="6798539" cy="8353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The plan builds upon the success of Kenya’s </a:t>
          </a:r>
          <a:r>
            <a:rPr lang="en-US" sz="2100" b="1" kern="1200"/>
            <a:t>multi-sectoral HIV response</a:t>
          </a:r>
          <a:r>
            <a:rPr lang="en-US" sz="2100" kern="1200"/>
            <a:t>, guided by the globally endorsed:</a:t>
          </a:r>
        </a:p>
      </dsp:txBody>
      <dsp:txXfrm>
        <a:off x="40780" y="267043"/>
        <a:ext cx="6716979" cy="753819"/>
      </dsp:txXfrm>
    </dsp:sp>
    <dsp:sp modelId="{38F9042F-4AA1-47D1-95E9-E697A675B8E1}">
      <dsp:nvSpPr>
        <dsp:cNvPr id="0" name=""/>
        <dsp:cNvSpPr/>
      </dsp:nvSpPr>
      <dsp:spPr>
        <a:xfrm>
          <a:off x="0" y="1122123"/>
          <a:ext cx="6798539" cy="83537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/>
            <a:t>“Three Ones” Principles:</a:t>
          </a:r>
          <a:endParaRPr lang="en-US" sz="2100" kern="1200"/>
        </a:p>
      </dsp:txBody>
      <dsp:txXfrm>
        <a:off x="40780" y="1162903"/>
        <a:ext cx="6716979" cy="753819"/>
      </dsp:txXfrm>
    </dsp:sp>
    <dsp:sp modelId="{21017010-B862-467C-884A-8D76D7F04620}">
      <dsp:nvSpPr>
        <dsp:cNvPr id="0" name=""/>
        <dsp:cNvSpPr/>
      </dsp:nvSpPr>
      <dsp:spPr>
        <a:xfrm>
          <a:off x="0" y="1957503"/>
          <a:ext cx="6798539" cy="1521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854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1" kern="1200" dirty="0"/>
            <a:t>One agreed HIV and AIDS Action Framework</a:t>
          </a:r>
          <a:br>
            <a:rPr lang="en-US" sz="1600" kern="1200" dirty="0"/>
          </a:br>
          <a:r>
            <a:rPr lang="en-US" sz="1600" kern="1200" dirty="0"/>
            <a:t>– Provides a unified roadmap for all stakeholders.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1" kern="1200"/>
            <a:t>One National AIDS Coordinating Authority</a:t>
          </a:r>
          <a:br>
            <a:rPr lang="en-US" sz="1600" kern="1200"/>
          </a:br>
          <a:r>
            <a:rPr lang="en-US" sz="1600" kern="1200"/>
            <a:t>– Mandated to coordinate multi-sectoral action across sectors.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1" kern="1200" dirty="0"/>
            <a:t>One country-level Monitoring &amp; Evaluation (M&amp;E) system</a:t>
          </a:r>
          <a:br>
            <a:rPr lang="en-US" sz="1600" kern="1200" dirty="0"/>
          </a:br>
          <a:r>
            <a:rPr lang="en-US" sz="1600" kern="1200" dirty="0"/>
            <a:t>– Ensures consistent tracking of progress and accountability</a:t>
          </a:r>
        </a:p>
      </dsp:txBody>
      <dsp:txXfrm>
        <a:off x="0" y="1957503"/>
        <a:ext cx="6798539" cy="15214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41DE1-1C1C-40F2-8E8D-97579692F47A}">
      <dsp:nvSpPr>
        <dsp:cNvPr id="0" name=""/>
        <dsp:cNvSpPr/>
      </dsp:nvSpPr>
      <dsp:spPr>
        <a:xfrm>
          <a:off x="205" y="6"/>
          <a:ext cx="2479997" cy="569659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0" rIns="244969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 Priority Area 1:</a:t>
          </a:r>
          <a:br>
            <a:rPr lang="en-US" sz="1800" kern="1200" dirty="0"/>
          </a:br>
          <a:r>
            <a:rPr lang="en-US" sz="1800" b="1" kern="1200" dirty="0"/>
            <a:t>Fast-track the end of new HIV infections and AIDS</a:t>
          </a:r>
          <a:br>
            <a:rPr lang="en-US" sz="1800" kern="1200" dirty="0"/>
          </a:br>
          <a:r>
            <a:rPr lang="en-US" sz="1800" kern="1200" dirty="0"/>
            <a:t>among adolescents and young people through prevention, testing, treatment, and adherence support.</a:t>
          </a:r>
        </a:p>
      </dsp:txBody>
      <dsp:txXfrm>
        <a:off x="205" y="2278644"/>
        <a:ext cx="2479997" cy="3417956"/>
      </dsp:txXfrm>
    </dsp:sp>
    <dsp:sp modelId="{325AB0D1-2757-41C6-881C-7F83C586BD03}">
      <dsp:nvSpPr>
        <dsp:cNvPr id="0" name=""/>
        <dsp:cNvSpPr/>
      </dsp:nvSpPr>
      <dsp:spPr>
        <a:xfrm>
          <a:off x="205" y="1360305"/>
          <a:ext cx="2479997" cy="1190398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165100" rIns="244969" bIns="165100" numCol="1" spcCol="1270" anchor="ctr" anchorCtr="0">
          <a:noAutofit/>
        </a:bodyPr>
        <a:lstStyle/>
        <a:p>
          <a:pPr marL="0" lvl="0" indent="0" algn="l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0" kern="1200"/>
            <a:t>01</a:t>
          </a:r>
        </a:p>
      </dsp:txBody>
      <dsp:txXfrm>
        <a:off x="205" y="1360305"/>
        <a:ext cx="2479997" cy="1190398"/>
      </dsp:txXfrm>
    </dsp:sp>
    <dsp:sp modelId="{64324E1B-2D36-4E6C-80AA-A7DC299B2A82}">
      <dsp:nvSpPr>
        <dsp:cNvPr id="0" name=""/>
        <dsp:cNvSpPr/>
      </dsp:nvSpPr>
      <dsp:spPr>
        <a:xfrm>
          <a:off x="2678602" y="6"/>
          <a:ext cx="2479997" cy="5696593"/>
        </a:xfrm>
        <a:prstGeom prst="rect">
          <a:avLst/>
        </a:prstGeom>
        <a:solidFill>
          <a:schemeClr val="accent5">
            <a:hueOff val="-4050717"/>
            <a:satOff val="-275"/>
            <a:lumOff val="654"/>
            <a:alphaOff val="0"/>
          </a:schemeClr>
        </a:solidFill>
        <a:ln w="19050" cap="flat" cmpd="sng" algn="ctr">
          <a:solidFill>
            <a:schemeClr val="accent5">
              <a:hueOff val="-4050717"/>
              <a:satOff val="-275"/>
              <a:lumOff val="6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0" rIns="244969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Priority Area 2:</a:t>
          </a:r>
          <a:br>
            <a:rPr lang="en-US" sz="1800" kern="1200" dirty="0"/>
          </a:br>
          <a:r>
            <a:rPr lang="en-US" sz="1800" b="1" kern="1200" dirty="0"/>
            <a:t>Accelerate efforts to reduce adolescent pregnancies</a:t>
          </a:r>
          <a:br>
            <a:rPr lang="en-US" sz="1800" kern="1200" dirty="0"/>
          </a:br>
          <a:r>
            <a:rPr lang="en-US" sz="1800" kern="1200" dirty="0"/>
            <a:t>by promoting access to sexuality education, contraceptives, and youth-friendly health services.</a:t>
          </a:r>
        </a:p>
      </dsp:txBody>
      <dsp:txXfrm>
        <a:off x="2678602" y="2278644"/>
        <a:ext cx="2479997" cy="3417956"/>
      </dsp:txXfrm>
    </dsp:sp>
    <dsp:sp modelId="{B84DF8BE-43E7-421D-BC2E-C3713B1DDB50}">
      <dsp:nvSpPr>
        <dsp:cNvPr id="0" name=""/>
        <dsp:cNvSpPr/>
      </dsp:nvSpPr>
      <dsp:spPr>
        <a:xfrm>
          <a:off x="2678602" y="1360305"/>
          <a:ext cx="2479997" cy="1190398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165100" rIns="244969" bIns="165100" numCol="1" spcCol="1270" anchor="ctr" anchorCtr="0">
          <a:noAutofit/>
        </a:bodyPr>
        <a:lstStyle/>
        <a:p>
          <a:pPr marL="0" lvl="0" indent="0" algn="l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0" kern="1200"/>
            <a:t>02</a:t>
          </a:r>
        </a:p>
      </dsp:txBody>
      <dsp:txXfrm>
        <a:off x="2678602" y="1360305"/>
        <a:ext cx="2479997" cy="1190398"/>
      </dsp:txXfrm>
    </dsp:sp>
    <dsp:sp modelId="{339A7B64-03FD-41BA-AB0C-D3DC2AF9CC54}">
      <dsp:nvSpPr>
        <dsp:cNvPr id="0" name=""/>
        <dsp:cNvSpPr/>
      </dsp:nvSpPr>
      <dsp:spPr>
        <a:xfrm>
          <a:off x="5356999" y="6"/>
          <a:ext cx="2479997" cy="5696593"/>
        </a:xfrm>
        <a:prstGeom prst="rect">
          <a:avLst/>
        </a:prstGeom>
        <a:solidFill>
          <a:schemeClr val="accent5">
            <a:hueOff val="-8101434"/>
            <a:satOff val="-551"/>
            <a:lumOff val="1307"/>
            <a:alphaOff val="0"/>
          </a:schemeClr>
        </a:solidFill>
        <a:ln w="19050" cap="flat" cmpd="sng" algn="ctr">
          <a:solidFill>
            <a:schemeClr val="accent5">
              <a:hueOff val="-8101434"/>
              <a:satOff val="-551"/>
              <a:lumOff val="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0" rIns="244969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 Priority Area 3:</a:t>
          </a:r>
          <a:br>
            <a:rPr lang="en-US" sz="1800" kern="1200" dirty="0"/>
          </a:br>
          <a:r>
            <a:rPr lang="en-US" sz="1800" b="1" kern="1200" dirty="0"/>
            <a:t>Eliminate sexual and gender-based violence (SGBV)</a:t>
          </a:r>
          <a:br>
            <a:rPr lang="en-US" sz="1800" kern="1200" dirty="0"/>
          </a:br>
          <a:r>
            <a:rPr lang="en-US" sz="1800" kern="1200" dirty="0"/>
            <a:t>by enforcing laws, protecting survivors, and changing harmful social norms.</a:t>
          </a:r>
        </a:p>
      </dsp:txBody>
      <dsp:txXfrm>
        <a:off x="5356999" y="2278644"/>
        <a:ext cx="2479997" cy="3417956"/>
      </dsp:txXfrm>
    </dsp:sp>
    <dsp:sp modelId="{19A17F70-3D55-4E6D-BDCA-3DB00EBED960}">
      <dsp:nvSpPr>
        <dsp:cNvPr id="0" name=""/>
        <dsp:cNvSpPr/>
      </dsp:nvSpPr>
      <dsp:spPr>
        <a:xfrm>
          <a:off x="5356999" y="1360305"/>
          <a:ext cx="2479997" cy="1190398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165100" rIns="244969" bIns="165100" numCol="1" spcCol="1270" anchor="ctr" anchorCtr="0">
          <a:noAutofit/>
        </a:bodyPr>
        <a:lstStyle/>
        <a:p>
          <a:pPr marL="0" lvl="0" indent="0" algn="l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0" kern="1200"/>
            <a:t>03</a:t>
          </a:r>
        </a:p>
      </dsp:txBody>
      <dsp:txXfrm>
        <a:off x="5356999" y="1360305"/>
        <a:ext cx="2479997" cy="1190398"/>
      </dsp:txXfrm>
    </dsp:sp>
    <dsp:sp modelId="{5B0C76CB-9EEE-4BA5-9A1D-C3C7C46665B0}">
      <dsp:nvSpPr>
        <dsp:cNvPr id="0" name=""/>
        <dsp:cNvSpPr/>
      </dsp:nvSpPr>
      <dsp:spPr>
        <a:xfrm>
          <a:off x="8035397" y="6"/>
          <a:ext cx="2479997" cy="5696593"/>
        </a:xfrm>
        <a:prstGeom prst="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0" rIns="244969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 Priority Area 4:</a:t>
          </a:r>
          <a:br>
            <a:rPr lang="en-US" sz="1800" kern="1200" dirty="0"/>
          </a:br>
          <a:r>
            <a:rPr lang="en-US" sz="1800" b="1" kern="1200" dirty="0"/>
            <a:t>Address underlying vulnerabilities</a:t>
          </a:r>
          <a:br>
            <a:rPr lang="en-US" sz="1800" kern="1200" dirty="0"/>
          </a:br>
          <a:r>
            <a:rPr lang="en-US" sz="1800" kern="1200" dirty="0"/>
            <a:t>such as poverty, harmful cultural practices, lack of education, and limited access to health and social services.</a:t>
          </a:r>
        </a:p>
      </dsp:txBody>
      <dsp:txXfrm>
        <a:off x="8035397" y="2278644"/>
        <a:ext cx="2479997" cy="3417956"/>
      </dsp:txXfrm>
    </dsp:sp>
    <dsp:sp modelId="{4850473A-EDAB-4BD7-BBE7-70319786E607}">
      <dsp:nvSpPr>
        <dsp:cNvPr id="0" name=""/>
        <dsp:cNvSpPr/>
      </dsp:nvSpPr>
      <dsp:spPr>
        <a:xfrm>
          <a:off x="8035397" y="1360305"/>
          <a:ext cx="2479997" cy="1190398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4969" tIns="165100" rIns="244969" bIns="165100" numCol="1" spcCol="1270" anchor="ctr" anchorCtr="0">
          <a:noAutofit/>
        </a:bodyPr>
        <a:lstStyle/>
        <a:p>
          <a:pPr marL="0" lvl="0" indent="0" algn="l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0" kern="1200" dirty="0"/>
            <a:t>04</a:t>
          </a:r>
        </a:p>
      </dsp:txBody>
      <dsp:txXfrm>
        <a:off x="8035397" y="1360305"/>
        <a:ext cx="2479997" cy="1190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F1458-049C-4089-971C-67379F0EE866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CC412-C216-4551-9157-5D79442D4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76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>
          <a:extLst>
            <a:ext uri="{FF2B5EF4-FFF2-40B4-BE49-F238E27FC236}">
              <a16:creationId xmlns:a16="http://schemas.microsoft.com/office/drawing/2014/main" id="{AEA40912-5B97-C683-ED92-55E973CBC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:notes">
            <a:extLst>
              <a:ext uri="{FF2B5EF4-FFF2-40B4-BE49-F238E27FC236}">
                <a16:creationId xmlns:a16="http://schemas.microsoft.com/office/drawing/2014/main" id="{48098FF8-5F4F-CB42-5BC0-16EA2204AF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:notes">
            <a:extLst>
              <a:ext uri="{FF2B5EF4-FFF2-40B4-BE49-F238E27FC236}">
                <a16:creationId xmlns:a16="http://schemas.microsoft.com/office/drawing/2014/main" id="{8D5B30D6-0F93-CD25-F530-2C73543939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3515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5614D-0B66-4EB1-80E7-588EBCEEEC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73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CD814-7E69-0578-89CC-AFF4C3D21E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ACCA72-6943-2527-2068-8B215646F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74068-290F-1EB4-0893-9E321480D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22469-D601-9C19-6A66-31D5CDD45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7B927-B905-4DCA-E888-13AD56DE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39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F80E6-3F0D-08DE-12FB-4E5162C31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2BD5B9-5FBE-3426-2357-5A5361147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A38AF-0501-F461-D388-DD7F31013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395F-42EF-10F7-46B8-104751E89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25781-6CFF-AC72-87F4-2257CEA0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19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6790F1-613C-D1F5-18C8-F00F7D630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608141-B907-6DE6-91C6-EF03AAFF9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025E3-DEDF-7044-2DB2-41EA946AA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59A20-4D0F-A604-7C6C-6072AB8FF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EE573-460F-4393-B3A7-CDA65B1D3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25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40172-C4AD-7889-27E6-40FB6E79C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71915E-9ECA-B5A2-2FB6-26220AB99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AE3B4-DBB6-6497-F39A-B2C368E7E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4774F-C7BC-3902-28E0-897B6C119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6069C-01DF-C4F8-DD81-74C66BAF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51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33E4E-9F5C-7549-AAA2-D9E562E1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818478-EDBF-84D8-4AAC-7722ABE26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CC42C-7BF3-F4E2-B911-8B8751054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67EE8E-3E91-7C72-9806-DC32E4727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77E0A-7F54-E5C5-E880-6187F961D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1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40616-9291-D6AA-38D3-F59D2A43D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ABECD-D697-B478-CC23-096BCC448C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14489-9F5C-21CF-55E3-7B1B59D71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4A02BB-9BF3-5735-FE22-BD7E3CA98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F25A3C-436F-6A90-E4D4-C922F1419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714AA2-D73F-656A-FD22-20FA6302B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70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47D02-BF43-7B89-738B-A93EDE1C5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FE463-1414-1FA4-6E28-DB712E5BF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FCB8C6-472A-C9FA-7CA4-A33FEA2CA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69B54D-C76A-5DCC-6E4A-8BC7819EA2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DD181D-CB38-3DF6-A11B-1AF7FEB7D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024F03-66FA-4EF6-D91F-EFD21B64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3A6382-B2B9-4DBA-4CFC-400DBCCE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757F5-ED8E-8115-295E-EA3AE563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3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B7B63-7AAC-2FC6-06CD-05027577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6F3F25-86D4-8694-9A53-2F98B906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89907F-9823-64EF-8520-8531795AC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21B84F-C07E-F8AB-E8F9-8F6619E46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3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335FB1-4E70-A18A-0C2C-079F51FCF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012A59-13BC-070B-545F-5F2DE6365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21FD88-AD3F-45B7-E24E-D508218AC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E5F8A-FA0C-61EA-83BD-DE3A6FA31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6DCE7-45AA-603A-0181-AD8B230AB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DC914B-6D11-5394-41AE-8CF83D8321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300BFC-6BEA-C07D-0EA9-EF4D46EC2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13C0E3-4F57-B648-4493-77F498779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44C4E-C3ED-3B73-75D6-D342DD6A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9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36153-F90B-C8CF-AB6E-3AACAD90A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66E3F8-16D0-7D94-4B38-446227DADF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14341-5F2D-86BC-8911-7D7FD62CAE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8BA63-756D-2829-BC66-92346CF06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4B50B-0FBC-FAE6-CFFD-C25F07DD4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B7F31-44F4-5558-AA75-20E2FF168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872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5166EB-25EC-70B4-EA48-2C19689C6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C8481-508A-2E32-1D29-AFE9BCD79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FC701A-DBAF-CF7F-FC59-DD7EEC0D4B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22656C-E528-4A7F-8704-1D2B3E255DC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AE26D-5A6F-487F-190A-21A0748837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ADFC9-3F4B-DAF9-2C2C-A055AE5A6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D922B8-095D-402C-ABF2-C1EA3CB7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5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diagramColors" Target="../diagrams/colors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diagramLayout" Target="../diagrams/layout1.xml"/><Relationship Id="rId5" Type="http://schemas.openxmlformats.org/officeDocument/2006/relationships/tags" Target="../tags/tag5.xml"/><Relationship Id="rId10" Type="http://schemas.openxmlformats.org/officeDocument/2006/relationships/diagramData" Target="../diagrams/data1.xml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2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68866-1AE7-1914-E277-A1863C01A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7642" y="304215"/>
            <a:ext cx="9144000" cy="2229211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National Commitment Plan to End the </a:t>
            </a:r>
            <a:r>
              <a:rPr lang="en-US" b="1" i="1" dirty="0"/>
              <a:t>‘Triple Threat’</a:t>
            </a:r>
            <a:br>
              <a:rPr lang="en-US" dirty="0"/>
            </a:br>
            <a:r>
              <a:rPr lang="en-US" sz="2000" b="1" dirty="0"/>
              <a:t>of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8417CF-FD2A-5C0A-C6DE-57771A67EB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33930" y="2956054"/>
            <a:ext cx="6797712" cy="104579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sz="3200" dirty="0"/>
              <a:t>New HIV infections, Pregnancies, SGBV among Adolescents and Young People in Kenya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8020AB-FA1E-6790-2E26-23BB76BF1E68}"/>
              </a:ext>
            </a:extLst>
          </p:cNvPr>
          <p:cNvSpPr txBox="1"/>
          <p:nvPr/>
        </p:nvSpPr>
        <p:spPr>
          <a:xfrm>
            <a:off x="4006645" y="4232220"/>
            <a:ext cx="6875682" cy="1652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400" b="1" kern="1200" dirty="0">
                <a:solidFill>
                  <a:schemeClr val="tx1"/>
                </a:solidFill>
                <a:latin typeface="+mj-lt"/>
              </a:rPr>
              <a:t>Jenny Gakii</a:t>
            </a: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400" b="1" kern="1200" dirty="0">
                <a:solidFill>
                  <a:schemeClr val="tx1"/>
                </a:solidFill>
                <a:latin typeface="+mj-lt"/>
              </a:rPr>
              <a:t>Ag. Director, Regional Offices Coordination</a:t>
            </a: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400" b="1" kern="1200" dirty="0">
                <a:solidFill>
                  <a:schemeClr val="tx1"/>
                </a:solidFill>
                <a:latin typeface="+mj-lt"/>
              </a:rPr>
              <a:t>National Syndemic Diseases Control Council </a:t>
            </a:r>
          </a:p>
        </p:txBody>
      </p:sp>
      <p:pic>
        <p:nvPicPr>
          <p:cNvPr id="6" name="Content Placeholder 4" descr="A person holding a baby&#10;&#10;AI-generated content may be incorrect.">
            <a:extLst>
              <a:ext uri="{FF2B5EF4-FFF2-40B4-BE49-F238E27FC236}">
                <a16:creationId xmlns:a16="http://schemas.microsoft.com/office/drawing/2014/main" id="{A330E9EC-9480-F618-27FE-260205F500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787" r="3" b="4"/>
          <a:stretch>
            <a:fillRect/>
          </a:stretch>
        </p:blipFill>
        <p:spPr>
          <a:xfrm rot="20496693">
            <a:off x="533195" y="2297242"/>
            <a:ext cx="2938055" cy="386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7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83B0-72BB-4F14-2CC9-21CB92C32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345" y="0"/>
            <a:ext cx="10515600" cy="1187669"/>
          </a:xfrm>
        </p:spPr>
        <p:txBody>
          <a:bodyPr/>
          <a:lstStyle/>
          <a:p>
            <a:r>
              <a:rPr lang="en-US" dirty="0"/>
              <a:t>Roles of Key Stakeholders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537FE81-CF35-7FDE-5A85-A05EB9AA4D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2"/>
          <a:stretch>
            <a:fillRect/>
          </a:stretch>
        </p:blipFill>
        <p:spPr bwMode="auto">
          <a:xfrm>
            <a:off x="283779" y="914400"/>
            <a:ext cx="11309131" cy="500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675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1" y="0"/>
            <a:ext cx="5511704" cy="6858000"/>
          </a:xfrm>
          <a:custGeom>
            <a:avLst/>
            <a:gdLst>
              <a:gd name="connsiteX0" fmla="*/ 5511704 w 5511704"/>
              <a:gd name="connsiteY0" fmla="*/ 0 h 6886576"/>
              <a:gd name="connsiteX1" fmla="*/ 1008599 w 5511704"/>
              <a:gd name="connsiteY1" fmla="*/ 0 h 6886576"/>
              <a:gd name="connsiteX2" fmla="*/ 1310975 w 5511704"/>
              <a:gd name="connsiteY2" fmla="*/ 110728 h 6886576"/>
              <a:gd name="connsiteX3" fmla="*/ 1267362 w 5511704"/>
              <a:gd name="connsiteY3" fmla="*/ 135731 h 6886576"/>
              <a:gd name="connsiteX4" fmla="*/ 1005692 w 5511704"/>
              <a:gd name="connsiteY4" fmla="*/ 71437 h 6886576"/>
              <a:gd name="connsiteX5" fmla="*/ 953358 w 5511704"/>
              <a:gd name="connsiteY5" fmla="*/ 89297 h 6886576"/>
              <a:gd name="connsiteX6" fmla="*/ 979525 w 5511704"/>
              <a:gd name="connsiteY6" fmla="*/ 164307 h 6886576"/>
              <a:gd name="connsiteX7" fmla="*/ 1092915 w 5511704"/>
              <a:gd name="connsiteY7" fmla="*/ 192882 h 6886576"/>
              <a:gd name="connsiteX8" fmla="*/ 1270270 w 5511704"/>
              <a:gd name="connsiteY8" fmla="*/ 375047 h 6886576"/>
              <a:gd name="connsiteX9" fmla="*/ 1002784 w 5511704"/>
              <a:gd name="connsiteY9" fmla="*/ 353615 h 6886576"/>
              <a:gd name="connsiteX10" fmla="*/ 956265 w 5511704"/>
              <a:gd name="connsiteY10" fmla="*/ 396479 h 6886576"/>
              <a:gd name="connsiteX11" fmla="*/ 938820 w 5511704"/>
              <a:gd name="connsiteY11" fmla="*/ 453629 h 6886576"/>
              <a:gd name="connsiteX12" fmla="*/ 860319 w 5511704"/>
              <a:gd name="connsiteY12" fmla="*/ 360759 h 6886576"/>
              <a:gd name="connsiteX13" fmla="*/ 793447 w 5511704"/>
              <a:gd name="connsiteY13" fmla="*/ 335757 h 6886576"/>
              <a:gd name="connsiteX14" fmla="*/ 773095 w 5511704"/>
              <a:gd name="connsiteY14" fmla="*/ 417910 h 6886576"/>
              <a:gd name="connsiteX15" fmla="*/ 834151 w 5511704"/>
              <a:gd name="connsiteY15" fmla="*/ 507206 h 6886576"/>
              <a:gd name="connsiteX16" fmla="*/ 996969 w 5511704"/>
              <a:gd name="connsiteY16" fmla="*/ 560785 h 6886576"/>
              <a:gd name="connsiteX17" fmla="*/ 822522 w 5511704"/>
              <a:gd name="connsiteY17" fmla="*/ 560785 h 6886576"/>
              <a:gd name="connsiteX18" fmla="*/ 621908 w 5511704"/>
              <a:gd name="connsiteY18" fmla="*/ 525066 h 6886576"/>
              <a:gd name="connsiteX19" fmla="*/ 409664 w 5511704"/>
              <a:gd name="connsiteY19" fmla="*/ 535781 h 6886576"/>
              <a:gd name="connsiteX20" fmla="*/ 209049 w 5511704"/>
              <a:gd name="connsiteY20" fmla="*/ 464344 h 6886576"/>
              <a:gd name="connsiteX21" fmla="*/ 5527 w 5511704"/>
              <a:gd name="connsiteY21" fmla="*/ 467916 h 6886576"/>
              <a:gd name="connsiteX22" fmla="*/ 906838 w 5511704"/>
              <a:gd name="connsiteY22" fmla="*/ 914400 h 6886576"/>
              <a:gd name="connsiteX23" fmla="*/ 863226 w 5511704"/>
              <a:gd name="connsiteY23" fmla="*/ 925116 h 6886576"/>
              <a:gd name="connsiteX24" fmla="*/ 805077 w 5511704"/>
              <a:gd name="connsiteY24" fmla="*/ 953691 h 6886576"/>
              <a:gd name="connsiteX25" fmla="*/ 848689 w 5511704"/>
              <a:gd name="connsiteY25" fmla="*/ 1010841 h 6886576"/>
              <a:gd name="connsiteX26" fmla="*/ 1084193 w 5511704"/>
              <a:gd name="connsiteY26" fmla="*/ 1117997 h 6886576"/>
              <a:gd name="connsiteX27" fmla="*/ 1142342 w 5511704"/>
              <a:gd name="connsiteY27" fmla="*/ 1225153 h 6886576"/>
              <a:gd name="connsiteX28" fmla="*/ 1069655 w 5511704"/>
              <a:gd name="connsiteY28" fmla="*/ 1214438 h 6886576"/>
              <a:gd name="connsiteX29" fmla="*/ 1005692 w 5511704"/>
              <a:gd name="connsiteY29" fmla="*/ 1235869 h 6886576"/>
              <a:gd name="connsiteX30" fmla="*/ 1031858 w 5511704"/>
              <a:gd name="connsiteY30" fmla="*/ 1371600 h 6886576"/>
              <a:gd name="connsiteX31" fmla="*/ 1366216 w 5511704"/>
              <a:gd name="connsiteY31" fmla="*/ 1546622 h 6886576"/>
              <a:gd name="connsiteX32" fmla="*/ 1395290 w 5511704"/>
              <a:gd name="connsiteY32" fmla="*/ 1603772 h 6886576"/>
              <a:gd name="connsiteX33" fmla="*/ 1354586 w 5511704"/>
              <a:gd name="connsiteY33" fmla="*/ 1643063 h 6886576"/>
              <a:gd name="connsiteX34" fmla="*/ 1247011 w 5511704"/>
              <a:gd name="connsiteY34" fmla="*/ 1664494 h 6886576"/>
              <a:gd name="connsiteX35" fmla="*/ 1398198 w 5511704"/>
              <a:gd name="connsiteY35" fmla="*/ 1857375 h 6886576"/>
              <a:gd name="connsiteX36" fmla="*/ 1453440 w 5511704"/>
              <a:gd name="connsiteY36" fmla="*/ 1910954 h 6886576"/>
              <a:gd name="connsiteX37" fmla="*/ 1549386 w 5511704"/>
              <a:gd name="connsiteY37" fmla="*/ 1993106 h 6886576"/>
              <a:gd name="connsiteX38" fmla="*/ 1549386 w 5511704"/>
              <a:gd name="connsiteY38" fmla="*/ 2021681 h 6886576"/>
              <a:gd name="connsiteX39" fmla="*/ 1421458 w 5511704"/>
              <a:gd name="connsiteY39" fmla="*/ 2110978 h 6886576"/>
              <a:gd name="connsiteX40" fmla="*/ 1188861 w 5511704"/>
              <a:gd name="connsiteY40" fmla="*/ 2085976 h 6886576"/>
              <a:gd name="connsiteX41" fmla="*/ 1531941 w 5511704"/>
              <a:gd name="connsiteY41" fmla="*/ 2218135 h 6886576"/>
              <a:gd name="connsiteX42" fmla="*/ 421293 w 5511704"/>
              <a:gd name="connsiteY42" fmla="*/ 1900238 h 6886576"/>
              <a:gd name="connsiteX43" fmla="*/ 491072 w 5511704"/>
              <a:gd name="connsiteY43" fmla="*/ 1982391 h 6886576"/>
              <a:gd name="connsiteX44" fmla="*/ 880671 w 5511704"/>
              <a:gd name="connsiteY44" fmla="*/ 2200276 h 6886576"/>
              <a:gd name="connsiteX45" fmla="*/ 991154 w 5511704"/>
              <a:gd name="connsiteY45" fmla="*/ 2336007 h 6886576"/>
              <a:gd name="connsiteX46" fmla="*/ 1107453 w 5511704"/>
              <a:gd name="connsiteY46" fmla="*/ 2411016 h 6886576"/>
              <a:gd name="connsiteX47" fmla="*/ 1270270 w 5511704"/>
              <a:gd name="connsiteY47" fmla="*/ 2411016 h 6886576"/>
              <a:gd name="connsiteX48" fmla="*/ 1386568 w 5511704"/>
              <a:gd name="connsiteY48" fmla="*/ 2528889 h 6886576"/>
              <a:gd name="connsiteX49" fmla="*/ 1267362 w 5511704"/>
              <a:gd name="connsiteY49" fmla="*/ 2553891 h 6886576"/>
              <a:gd name="connsiteX50" fmla="*/ 1127805 w 5511704"/>
              <a:gd name="connsiteY50" fmla="*/ 2536032 h 6886576"/>
              <a:gd name="connsiteX51" fmla="*/ 970802 w 5511704"/>
              <a:gd name="connsiteY51" fmla="*/ 2575322 h 6886576"/>
              <a:gd name="connsiteX52" fmla="*/ 825429 w 5511704"/>
              <a:gd name="connsiteY52" fmla="*/ 2543176 h 6886576"/>
              <a:gd name="connsiteX53" fmla="*/ 650982 w 5511704"/>
              <a:gd name="connsiteY53" fmla="*/ 2564607 h 6886576"/>
              <a:gd name="connsiteX54" fmla="*/ 595740 w 5511704"/>
              <a:gd name="connsiteY54" fmla="*/ 2703909 h 6886576"/>
              <a:gd name="connsiteX55" fmla="*/ 578296 w 5511704"/>
              <a:gd name="connsiteY55" fmla="*/ 2714626 h 6886576"/>
              <a:gd name="connsiteX56" fmla="*/ 255568 w 5511704"/>
              <a:gd name="connsiteY56" fmla="*/ 2936081 h 6886576"/>
              <a:gd name="connsiteX57" fmla="*/ 165437 w 5511704"/>
              <a:gd name="connsiteY57" fmla="*/ 2953941 h 6886576"/>
              <a:gd name="connsiteX58" fmla="*/ 697501 w 5511704"/>
              <a:gd name="connsiteY58" fmla="*/ 3343275 h 6886576"/>
              <a:gd name="connsiteX59" fmla="*/ 339884 w 5511704"/>
              <a:gd name="connsiteY59" fmla="*/ 3243263 h 6886576"/>
              <a:gd name="connsiteX60" fmla="*/ 290458 w 5511704"/>
              <a:gd name="connsiteY60" fmla="*/ 3407569 h 6886576"/>
              <a:gd name="connsiteX61" fmla="*/ 459090 w 5511704"/>
              <a:gd name="connsiteY61" fmla="*/ 3554016 h 6886576"/>
              <a:gd name="connsiteX62" fmla="*/ 520147 w 5511704"/>
              <a:gd name="connsiteY62" fmla="*/ 3843338 h 6886576"/>
              <a:gd name="connsiteX63" fmla="*/ 491072 w 5511704"/>
              <a:gd name="connsiteY63" fmla="*/ 4107657 h 6886576"/>
              <a:gd name="connsiteX64" fmla="*/ 418386 w 5511704"/>
              <a:gd name="connsiteY64" fmla="*/ 4189810 h 6886576"/>
              <a:gd name="connsiteX65" fmla="*/ 313718 w 5511704"/>
              <a:gd name="connsiteY65" fmla="*/ 4339829 h 6886576"/>
              <a:gd name="connsiteX66" fmla="*/ 249753 w 5511704"/>
              <a:gd name="connsiteY66" fmla="*/ 4432698 h 6886576"/>
              <a:gd name="connsiteX67" fmla="*/ 25879 w 5511704"/>
              <a:gd name="connsiteY67" fmla="*/ 4396979 h 6886576"/>
              <a:gd name="connsiteX68" fmla="*/ 325347 w 5511704"/>
              <a:gd name="connsiteY68" fmla="*/ 4632722 h 6886576"/>
              <a:gd name="connsiteX69" fmla="*/ 84029 w 5511704"/>
              <a:gd name="connsiteY69" fmla="*/ 4604147 h 6886576"/>
              <a:gd name="connsiteX70" fmla="*/ 5527 w 5511704"/>
              <a:gd name="connsiteY70" fmla="*/ 4622007 h 6886576"/>
              <a:gd name="connsiteX71" fmla="*/ 49139 w 5511704"/>
              <a:gd name="connsiteY71" fmla="*/ 4697016 h 6886576"/>
              <a:gd name="connsiteX72" fmla="*/ 226494 w 5511704"/>
              <a:gd name="connsiteY72" fmla="*/ 4825604 h 6886576"/>
              <a:gd name="connsiteX73" fmla="*/ 592833 w 5511704"/>
              <a:gd name="connsiteY73" fmla="*/ 5175647 h 6886576"/>
              <a:gd name="connsiteX74" fmla="*/ 238123 w 5511704"/>
              <a:gd name="connsiteY74" fmla="*/ 5014913 h 6886576"/>
              <a:gd name="connsiteX75" fmla="*/ 610278 w 5511704"/>
              <a:gd name="connsiteY75" fmla="*/ 5375673 h 6886576"/>
              <a:gd name="connsiteX76" fmla="*/ 691686 w 5511704"/>
              <a:gd name="connsiteY76" fmla="*/ 5497116 h 6886576"/>
              <a:gd name="connsiteX77" fmla="*/ 860319 w 5511704"/>
              <a:gd name="connsiteY77" fmla="*/ 5793582 h 6886576"/>
              <a:gd name="connsiteX78" fmla="*/ 851597 w 5511704"/>
              <a:gd name="connsiteY78" fmla="*/ 5825729 h 6886576"/>
              <a:gd name="connsiteX79" fmla="*/ 659704 w 5511704"/>
              <a:gd name="connsiteY79" fmla="*/ 5779295 h 6886576"/>
              <a:gd name="connsiteX80" fmla="*/ 909746 w 5511704"/>
              <a:gd name="connsiteY80" fmla="*/ 6029326 h 6886576"/>
              <a:gd name="connsiteX81" fmla="*/ 1168509 w 5511704"/>
              <a:gd name="connsiteY81" fmla="*/ 6222207 h 6886576"/>
              <a:gd name="connsiteX82" fmla="*/ 985339 w 5511704"/>
              <a:gd name="connsiteY82" fmla="*/ 6193632 h 6886576"/>
              <a:gd name="connsiteX83" fmla="*/ 732391 w 5511704"/>
              <a:gd name="connsiteY83" fmla="*/ 6082904 h 6886576"/>
              <a:gd name="connsiteX84" fmla="*/ 645167 w 5511704"/>
              <a:gd name="connsiteY84" fmla="*/ 6125766 h 6886576"/>
              <a:gd name="connsiteX85" fmla="*/ 883579 w 5511704"/>
              <a:gd name="connsiteY85" fmla="*/ 6307932 h 6886576"/>
              <a:gd name="connsiteX86" fmla="*/ 1020229 w 5511704"/>
              <a:gd name="connsiteY86" fmla="*/ 6393657 h 6886576"/>
              <a:gd name="connsiteX87" fmla="*/ 1075471 w 5511704"/>
              <a:gd name="connsiteY87" fmla="*/ 6457950 h 6886576"/>
              <a:gd name="connsiteX88" fmla="*/ 1232473 w 5511704"/>
              <a:gd name="connsiteY88" fmla="*/ 6686551 h 6886576"/>
              <a:gd name="connsiteX89" fmla="*/ 1592997 w 5511704"/>
              <a:gd name="connsiteY89" fmla="*/ 6886576 h 6886576"/>
              <a:gd name="connsiteX90" fmla="*/ 5511704 w 5511704"/>
              <a:gd name="connsiteY90" fmla="*/ 6886576 h 68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511704" h="6886576">
                <a:moveTo>
                  <a:pt x="5511704" y="0"/>
                </a:moveTo>
                <a:lnTo>
                  <a:pt x="1008599" y="0"/>
                </a:lnTo>
                <a:cubicBezTo>
                  <a:pt x="1110360" y="35719"/>
                  <a:pt x="1209214" y="78581"/>
                  <a:pt x="1310975" y="110728"/>
                </a:cubicBezTo>
                <a:cubicBezTo>
                  <a:pt x="1296437" y="146447"/>
                  <a:pt x="1281900" y="139303"/>
                  <a:pt x="1267362" y="135731"/>
                </a:cubicBezTo>
                <a:cubicBezTo>
                  <a:pt x="1180139" y="121445"/>
                  <a:pt x="1090008" y="110728"/>
                  <a:pt x="1005692" y="71437"/>
                </a:cubicBezTo>
                <a:cubicBezTo>
                  <a:pt x="985339" y="64294"/>
                  <a:pt x="962080" y="64294"/>
                  <a:pt x="953358" y="89297"/>
                </a:cubicBezTo>
                <a:cubicBezTo>
                  <a:pt x="938820" y="125016"/>
                  <a:pt x="959172" y="146447"/>
                  <a:pt x="979525" y="164307"/>
                </a:cubicBezTo>
                <a:cubicBezTo>
                  <a:pt x="1014414" y="196453"/>
                  <a:pt x="1055118" y="189310"/>
                  <a:pt x="1092915" y="192882"/>
                </a:cubicBezTo>
                <a:cubicBezTo>
                  <a:pt x="1197583" y="210741"/>
                  <a:pt x="1247011" y="260747"/>
                  <a:pt x="1270270" y="375047"/>
                </a:cubicBezTo>
                <a:cubicBezTo>
                  <a:pt x="1180139" y="328613"/>
                  <a:pt x="1090008" y="385763"/>
                  <a:pt x="1002784" y="353615"/>
                </a:cubicBezTo>
                <a:cubicBezTo>
                  <a:pt x="979525" y="346472"/>
                  <a:pt x="944635" y="357188"/>
                  <a:pt x="956265" y="396479"/>
                </a:cubicBezTo>
                <a:cubicBezTo>
                  <a:pt x="967894" y="432198"/>
                  <a:pt x="1005692" y="460772"/>
                  <a:pt x="938820" y="453629"/>
                </a:cubicBezTo>
                <a:cubicBezTo>
                  <a:pt x="889393" y="450056"/>
                  <a:pt x="874856" y="407194"/>
                  <a:pt x="860319" y="360759"/>
                </a:cubicBezTo>
                <a:cubicBezTo>
                  <a:pt x="848689" y="335757"/>
                  <a:pt x="816707" y="321469"/>
                  <a:pt x="793447" y="335757"/>
                </a:cubicBezTo>
                <a:cubicBezTo>
                  <a:pt x="764373" y="350044"/>
                  <a:pt x="773095" y="389335"/>
                  <a:pt x="773095" y="417910"/>
                </a:cubicBezTo>
                <a:cubicBezTo>
                  <a:pt x="770187" y="471488"/>
                  <a:pt x="793447" y="496491"/>
                  <a:pt x="834151" y="507206"/>
                </a:cubicBezTo>
                <a:cubicBezTo>
                  <a:pt x="883579" y="521494"/>
                  <a:pt x="933005" y="539354"/>
                  <a:pt x="996969" y="560785"/>
                </a:cubicBezTo>
                <a:cubicBezTo>
                  <a:pt x="927190" y="596503"/>
                  <a:pt x="874856" y="589360"/>
                  <a:pt x="822522" y="560785"/>
                </a:cubicBezTo>
                <a:cubicBezTo>
                  <a:pt x="758558" y="528637"/>
                  <a:pt x="674242" y="485775"/>
                  <a:pt x="621908" y="525066"/>
                </a:cubicBezTo>
                <a:cubicBezTo>
                  <a:pt x="543407" y="582216"/>
                  <a:pt x="479443" y="546497"/>
                  <a:pt x="409664" y="535781"/>
                </a:cubicBezTo>
                <a:cubicBezTo>
                  <a:pt x="264290" y="514350"/>
                  <a:pt x="354422" y="482204"/>
                  <a:pt x="209049" y="464344"/>
                </a:cubicBezTo>
                <a:cubicBezTo>
                  <a:pt x="150900" y="457200"/>
                  <a:pt x="89843" y="428625"/>
                  <a:pt x="5527" y="467916"/>
                </a:cubicBezTo>
                <a:cubicBezTo>
                  <a:pt x="386404" y="675085"/>
                  <a:pt x="566666" y="660797"/>
                  <a:pt x="906838" y="914400"/>
                </a:cubicBezTo>
                <a:cubicBezTo>
                  <a:pt x="892301" y="939404"/>
                  <a:pt x="877764" y="928688"/>
                  <a:pt x="863226" y="925116"/>
                </a:cubicBezTo>
                <a:cubicBezTo>
                  <a:pt x="839967" y="921544"/>
                  <a:pt x="810892" y="907256"/>
                  <a:pt x="805077" y="953691"/>
                </a:cubicBezTo>
                <a:cubicBezTo>
                  <a:pt x="802169" y="989410"/>
                  <a:pt x="819615" y="1007269"/>
                  <a:pt x="848689" y="1010841"/>
                </a:cubicBezTo>
                <a:cubicBezTo>
                  <a:pt x="933005" y="1025129"/>
                  <a:pt x="1008599" y="1075135"/>
                  <a:pt x="1084193" y="1117997"/>
                </a:cubicBezTo>
                <a:cubicBezTo>
                  <a:pt x="1119082" y="1135857"/>
                  <a:pt x="1156879" y="1160860"/>
                  <a:pt x="1142342" y="1225153"/>
                </a:cubicBezTo>
                <a:cubicBezTo>
                  <a:pt x="1113268" y="1243013"/>
                  <a:pt x="1092915" y="1218009"/>
                  <a:pt x="1069655" y="1214438"/>
                </a:cubicBezTo>
                <a:cubicBezTo>
                  <a:pt x="1046396" y="1210866"/>
                  <a:pt x="991154" y="1225153"/>
                  <a:pt x="1005692" y="1235869"/>
                </a:cubicBezTo>
                <a:cubicBezTo>
                  <a:pt x="1072563" y="1275159"/>
                  <a:pt x="950450" y="1371600"/>
                  <a:pt x="1031858" y="1371600"/>
                </a:cubicBezTo>
                <a:cubicBezTo>
                  <a:pt x="1165601" y="1371600"/>
                  <a:pt x="1238288" y="1543050"/>
                  <a:pt x="1366216" y="1546622"/>
                </a:cubicBezTo>
                <a:cubicBezTo>
                  <a:pt x="1386568" y="1546622"/>
                  <a:pt x="1395290" y="1578770"/>
                  <a:pt x="1395290" y="1603772"/>
                </a:cubicBezTo>
                <a:cubicBezTo>
                  <a:pt x="1395290" y="1635920"/>
                  <a:pt x="1374939" y="1639491"/>
                  <a:pt x="1354586" y="1643063"/>
                </a:cubicBezTo>
                <a:cubicBezTo>
                  <a:pt x="1322604" y="1646635"/>
                  <a:pt x="1287715" y="1603772"/>
                  <a:pt x="1247011" y="1664494"/>
                </a:cubicBezTo>
                <a:cubicBezTo>
                  <a:pt x="1322604" y="1700213"/>
                  <a:pt x="1401105" y="1735932"/>
                  <a:pt x="1398198" y="1857375"/>
                </a:cubicBezTo>
                <a:cubicBezTo>
                  <a:pt x="1398198" y="1889523"/>
                  <a:pt x="1430180" y="1903810"/>
                  <a:pt x="1453440" y="1910954"/>
                </a:cubicBezTo>
                <a:cubicBezTo>
                  <a:pt x="1494144" y="1925241"/>
                  <a:pt x="1526126" y="1946673"/>
                  <a:pt x="1549386" y="1993106"/>
                </a:cubicBezTo>
                <a:cubicBezTo>
                  <a:pt x="1549386" y="2003822"/>
                  <a:pt x="1549386" y="2010966"/>
                  <a:pt x="1549386" y="2021681"/>
                </a:cubicBezTo>
                <a:cubicBezTo>
                  <a:pt x="1543571" y="2132410"/>
                  <a:pt x="1485422" y="2128838"/>
                  <a:pt x="1421458" y="2110978"/>
                </a:cubicBezTo>
                <a:cubicBezTo>
                  <a:pt x="1345864" y="2089547"/>
                  <a:pt x="1270270" y="2046685"/>
                  <a:pt x="1188861" y="2085976"/>
                </a:cubicBezTo>
                <a:cubicBezTo>
                  <a:pt x="1302252" y="2139554"/>
                  <a:pt x="1427272" y="2143126"/>
                  <a:pt x="1531941" y="2218135"/>
                </a:cubicBezTo>
                <a:cubicBezTo>
                  <a:pt x="1142342" y="2232422"/>
                  <a:pt x="799262" y="1993106"/>
                  <a:pt x="421293" y="1900238"/>
                </a:cubicBezTo>
                <a:cubicBezTo>
                  <a:pt x="432923" y="1960960"/>
                  <a:pt x="464905" y="1975247"/>
                  <a:pt x="491072" y="1982391"/>
                </a:cubicBezTo>
                <a:cubicBezTo>
                  <a:pt x="630630" y="2028825"/>
                  <a:pt x="752743" y="2121695"/>
                  <a:pt x="880671" y="2200276"/>
                </a:cubicBezTo>
                <a:cubicBezTo>
                  <a:pt x="933005" y="2232422"/>
                  <a:pt x="970802" y="2268142"/>
                  <a:pt x="991154" y="2336007"/>
                </a:cubicBezTo>
                <a:cubicBezTo>
                  <a:pt x="1008599" y="2400300"/>
                  <a:pt x="1043489" y="2428875"/>
                  <a:pt x="1107453" y="2411016"/>
                </a:cubicBezTo>
                <a:cubicBezTo>
                  <a:pt x="1159787" y="2396729"/>
                  <a:pt x="1215029" y="2403873"/>
                  <a:pt x="1270270" y="2411016"/>
                </a:cubicBezTo>
                <a:cubicBezTo>
                  <a:pt x="1331326" y="2418160"/>
                  <a:pt x="1401105" y="2489597"/>
                  <a:pt x="1386568" y="2528889"/>
                </a:cubicBezTo>
                <a:cubicBezTo>
                  <a:pt x="1357494" y="2593182"/>
                  <a:pt x="1308067" y="2561035"/>
                  <a:pt x="1267362" y="2553891"/>
                </a:cubicBezTo>
                <a:cubicBezTo>
                  <a:pt x="1217936" y="2546748"/>
                  <a:pt x="1127805" y="2528889"/>
                  <a:pt x="1127805" y="2536032"/>
                </a:cubicBezTo>
                <a:cubicBezTo>
                  <a:pt x="1095822" y="2696766"/>
                  <a:pt x="1023136" y="2575322"/>
                  <a:pt x="970802" y="2575322"/>
                </a:cubicBezTo>
                <a:cubicBezTo>
                  <a:pt x="921375" y="2575322"/>
                  <a:pt x="871949" y="2557463"/>
                  <a:pt x="825429" y="2543176"/>
                </a:cubicBezTo>
                <a:cubicBezTo>
                  <a:pt x="764373" y="2525316"/>
                  <a:pt x="709132" y="2557463"/>
                  <a:pt x="650982" y="2564607"/>
                </a:cubicBezTo>
                <a:cubicBezTo>
                  <a:pt x="598648" y="2571751"/>
                  <a:pt x="627722" y="2664620"/>
                  <a:pt x="595740" y="2703909"/>
                </a:cubicBezTo>
                <a:cubicBezTo>
                  <a:pt x="589926" y="2714626"/>
                  <a:pt x="584111" y="2714626"/>
                  <a:pt x="578296" y="2714626"/>
                </a:cubicBezTo>
                <a:cubicBezTo>
                  <a:pt x="560851" y="2993232"/>
                  <a:pt x="255568" y="2925366"/>
                  <a:pt x="255568" y="2936081"/>
                </a:cubicBezTo>
                <a:cubicBezTo>
                  <a:pt x="229401" y="2953941"/>
                  <a:pt x="197419" y="2911079"/>
                  <a:pt x="165437" y="2953941"/>
                </a:cubicBezTo>
                <a:cubicBezTo>
                  <a:pt x="302087" y="3150394"/>
                  <a:pt x="511425" y="3196828"/>
                  <a:pt x="697501" y="3343275"/>
                </a:cubicBezTo>
                <a:cubicBezTo>
                  <a:pt x="543407" y="3393282"/>
                  <a:pt x="453275" y="3221832"/>
                  <a:pt x="339884" y="3243263"/>
                </a:cubicBezTo>
                <a:cubicBezTo>
                  <a:pt x="284643" y="3296842"/>
                  <a:pt x="450368" y="3382566"/>
                  <a:pt x="290458" y="3407569"/>
                </a:cubicBezTo>
                <a:cubicBezTo>
                  <a:pt x="360236" y="3454004"/>
                  <a:pt x="409664" y="3500439"/>
                  <a:pt x="459090" y="3554016"/>
                </a:cubicBezTo>
                <a:cubicBezTo>
                  <a:pt x="543407" y="3650457"/>
                  <a:pt x="560851" y="3714751"/>
                  <a:pt x="520147" y="3843338"/>
                </a:cubicBezTo>
                <a:cubicBezTo>
                  <a:pt x="493979" y="3929063"/>
                  <a:pt x="456183" y="4007645"/>
                  <a:pt x="491072" y="4107657"/>
                </a:cubicBezTo>
                <a:cubicBezTo>
                  <a:pt x="514332" y="4175522"/>
                  <a:pt x="505609" y="4221957"/>
                  <a:pt x="418386" y="4189810"/>
                </a:cubicBezTo>
                <a:cubicBezTo>
                  <a:pt x="325347" y="4157663"/>
                  <a:pt x="290458" y="4218386"/>
                  <a:pt x="313718" y="4339829"/>
                </a:cubicBezTo>
                <a:cubicBezTo>
                  <a:pt x="328254" y="4418410"/>
                  <a:pt x="313718" y="4443413"/>
                  <a:pt x="249753" y="4432698"/>
                </a:cubicBezTo>
                <a:cubicBezTo>
                  <a:pt x="179975" y="4421982"/>
                  <a:pt x="113103" y="4371976"/>
                  <a:pt x="25879" y="4396979"/>
                </a:cubicBezTo>
                <a:cubicBezTo>
                  <a:pt x="95658" y="4539854"/>
                  <a:pt x="243939" y="4496991"/>
                  <a:pt x="325347" y="4632722"/>
                </a:cubicBezTo>
                <a:cubicBezTo>
                  <a:pt x="229401" y="4632722"/>
                  <a:pt x="153807" y="4632722"/>
                  <a:pt x="84029" y="4604147"/>
                </a:cubicBezTo>
                <a:cubicBezTo>
                  <a:pt x="54954" y="4593433"/>
                  <a:pt x="22972" y="4579145"/>
                  <a:pt x="5527" y="4622007"/>
                </a:cubicBezTo>
                <a:cubicBezTo>
                  <a:pt x="-14826" y="4672014"/>
                  <a:pt x="25879" y="4689872"/>
                  <a:pt x="49139" y="4697016"/>
                </a:cubicBezTo>
                <a:cubicBezTo>
                  <a:pt x="116011" y="4722019"/>
                  <a:pt x="168344" y="4779170"/>
                  <a:pt x="226494" y="4825604"/>
                </a:cubicBezTo>
                <a:cubicBezTo>
                  <a:pt x="351514" y="4925616"/>
                  <a:pt x="488165" y="5011341"/>
                  <a:pt x="592833" y="5175647"/>
                </a:cubicBezTo>
                <a:cubicBezTo>
                  <a:pt x="461997" y="5132785"/>
                  <a:pt x="363144" y="5032772"/>
                  <a:pt x="238123" y="5014913"/>
                </a:cubicBezTo>
                <a:cubicBezTo>
                  <a:pt x="345700" y="5164932"/>
                  <a:pt x="482350" y="5264944"/>
                  <a:pt x="610278" y="5375673"/>
                </a:cubicBezTo>
                <a:cubicBezTo>
                  <a:pt x="648075" y="5407819"/>
                  <a:pt x="685872" y="5429250"/>
                  <a:pt x="691686" y="5497116"/>
                </a:cubicBezTo>
                <a:cubicBezTo>
                  <a:pt x="709132" y="5629276"/>
                  <a:pt x="755650" y="5736432"/>
                  <a:pt x="860319" y="5793582"/>
                </a:cubicBezTo>
                <a:cubicBezTo>
                  <a:pt x="860319" y="5793582"/>
                  <a:pt x="854504" y="5815013"/>
                  <a:pt x="851597" y="5825729"/>
                </a:cubicBezTo>
                <a:cubicBezTo>
                  <a:pt x="787632" y="5829301"/>
                  <a:pt x="738206" y="5750720"/>
                  <a:pt x="659704" y="5779295"/>
                </a:cubicBezTo>
                <a:cubicBezTo>
                  <a:pt x="738206" y="5886451"/>
                  <a:pt x="802169" y="5979319"/>
                  <a:pt x="909746" y="6029326"/>
                </a:cubicBezTo>
                <a:cubicBezTo>
                  <a:pt x="996969" y="6068616"/>
                  <a:pt x="1104545" y="6093620"/>
                  <a:pt x="1168509" y="6222207"/>
                </a:cubicBezTo>
                <a:cubicBezTo>
                  <a:pt x="1095822" y="6247210"/>
                  <a:pt x="1040581" y="6215063"/>
                  <a:pt x="985339" y="6193632"/>
                </a:cubicBezTo>
                <a:cubicBezTo>
                  <a:pt x="901023" y="6157913"/>
                  <a:pt x="816707" y="6118623"/>
                  <a:pt x="732391" y="6082904"/>
                </a:cubicBezTo>
                <a:cubicBezTo>
                  <a:pt x="700408" y="6068616"/>
                  <a:pt x="665519" y="6061472"/>
                  <a:pt x="645167" y="6125766"/>
                </a:cubicBezTo>
                <a:cubicBezTo>
                  <a:pt x="752743" y="6140053"/>
                  <a:pt x="816707" y="6225779"/>
                  <a:pt x="883579" y="6307932"/>
                </a:cubicBezTo>
                <a:cubicBezTo>
                  <a:pt x="921375" y="6354366"/>
                  <a:pt x="953358" y="6415088"/>
                  <a:pt x="1020229" y="6393657"/>
                </a:cubicBezTo>
                <a:cubicBezTo>
                  <a:pt x="1055118" y="6382942"/>
                  <a:pt x="1078378" y="6415088"/>
                  <a:pt x="1075471" y="6457950"/>
                </a:cubicBezTo>
                <a:cubicBezTo>
                  <a:pt x="1060933" y="6607970"/>
                  <a:pt x="1145250" y="6657976"/>
                  <a:pt x="1232473" y="6686551"/>
                </a:cubicBezTo>
                <a:cubicBezTo>
                  <a:pt x="1360401" y="6729413"/>
                  <a:pt x="1473792" y="6815138"/>
                  <a:pt x="1592997" y="6886576"/>
                </a:cubicBezTo>
                <a:lnTo>
                  <a:pt x="5511704" y="688657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243" y="1068379"/>
            <a:ext cx="3855563" cy="4721241"/>
          </a:xfrm>
        </p:spPr>
        <p:txBody>
          <a:bodyPr>
            <a:normAutofit/>
          </a:bodyPr>
          <a:lstStyle/>
          <a:p>
            <a:r>
              <a:rPr lang="en-US" dirty="0">
                <a:latin typeface="Aptos" charset="0"/>
              </a:rPr>
              <a:t>Commitments to End the Triple Threat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5333" y="6388204"/>
            <a:ext cx="743776" cy="3596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435" y="220531"/>
            <a:ext cx="8012322" cy="622867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919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dirty="0">
                <a:latin typeface="Maiandra GD" panose="020E0502030308020204" pitchFamily="34" charset="0"/>
              </a:rPr>
              <a:t>Thank you </a:t>
            </a:r>
          </a:p>
        </p:txBody>
      </p:sp>
      <p:pic>
        <p:nvPicPr>
          <p:cNvPr id="1026" name="Picture 2" descr="African Hands Together Stock Photo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3" r="15128" b="1"/>
          <a:stretch>
            <a:fillRect/>
          </a:stretch>
        </p:blipFill>
        <p:spPr bwMode="auto">
          <a:xfrm>
            <a:off x="733507" y="666728"/>
            <a:ext cx="5536001" cy="54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9255" y="6406009"/>
            <a:ext cx="743776" cy="35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oogle Shape;237;p2"/>
          <p:cNvGrpSpPr/>
          <p:nvPr>
            <p:custDataLst>
              <p:tags r:id="rId1"/>
            </p:custDataLst>
          </p:nvPr>
        </p:nvGrpSpPr>
        <p:grpSpPr>
          <a:xfrm rot="10800000" flipH="1">
            <a:off x="-10174" y="1"/>
            <a:ext cx="12202174" cy="1519356"/>
            <a:chOff x="0" y="-29769"/>
            <a:chExt cx="12202174" cy="1519356"/>
          </a:xfrm>
        </p:grpSpPr>
        <p:sp>
          <p:nvSpPr>
            <p:cNvPr id="238" name="Google Shape;238;p2"/>
            <p:cNvSpPr/>
            <p:nvPr>
              <p:custDataLst>
                <p:tags r:id="rId4"/>
              </p:custDataLst>
            </p:nvPr>
          </p:nvSpPr>
          <p:spPr>
            <a:xfrm rot="-54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2"/>
            <p:cNvSpPr/>
            <p:nvPr>
              <p:custDataLst>
                <p:tags r:id="rId5"/>
              </p:custDataLst>
            </p:nvPr>
          </p:nvSpPr>
          <p:spPr>
            <a:xfrm rot="-5400000">
              <a:off x="9289101" y="-1429602"/>
              <a:ext cx="1507122" cy="4319024"/>
            </a:xfrm>
            <a:prstGeom prst="rect">
              <a:avLst/>
            </a:prstGeom>
            <a:gradFill>
              <a:gsLst>
                <a:gs pos="0">
                  <a:srgbClr val="9CC2E5">
                    <a:alpha val="0"/>
                  </a:srgbClr>
                </a:gs>
                <a:gs pos="58999">
                  <a:srgbClr val="9CC2E5">
                    <a:alpha val="0"/>
                  </a:srgbClr>
                </a:gs>
                <a:gs pos="100000">
                  <a:srgbClr val="9CC2E5"/>
                </a:gs>
              </a:gsLst>
              <a:lin ang="1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2"/>
            <p:cNvSpPr/>
            <p:nvPr>
              <p:custDataLst>
                <p:tags r:id="rId6"/>
              </p:custDataLst>
            </p:nvPr>
          </p:nvSpPr>
          <p:spPr>
            <a:xfrm rot="5400000">
              <a:off x="2880884" y="-2910652"/>
              <a:ext cx="1519356" cy="7281123"/>
            </a:xfrm>
            <a:prstGeom prst="rect">
              <a:avLst/>
            </a:prstGeom>
            <a:gradFill>
              <a:gsLst>
                <a:gs pos="0">
                  <a:srgbClr val="9CC2E5">
                    <a:alpha val="0"/>
                  </a:srgbClr>
                </a:gs>
                <a:gs pos="29000">
                  <a:srgbClr val="9CC2E5">
                    <a:alpha val="0"/>
                  </a:srgbClr>
                </a:gs>
                <a:gs pos="100000">
                  <a:srgbClr val="2E75B5">
                    <a:alpha val="69803"/>
                  </a:srgbClr>
                </a:gs>
              </a:gsLst>
              <a:lin ang="10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42" name="Google Shape;242;p2"/>
          <p:cNvPicPr preferRelativeResize="0"/>
          <p:nvPr>
            <p:custDataLst>
              <p:tags r:id="rId2"/>
            </p:custDataLst>
          </p:nvPr>
        </p:nvPicPr>
        <p:blipFill rotWithShape="1">
          <a:blip r:embed="rId9">
            <a:alphaModFix/>
          </a:blip>
          <a:srcRect l="21482" r="10923" b="-1"/>
          <a:stretch/>
        </p:blipFill>
        <p:spPr>
          <a:xfrm>
            <a:off x="8857370" y="1930014"/>
            <a:ext cx="2486738" cy="367896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"/>
          <p:cNvSpPr txBox="1"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27869" y="368339"/>
            <a:ext cx="10706376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n-US" sz="3200" b="1" dirty="0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END THE TRIPLE THREAT PROGRAM IN KENYA</a:t>
            </a:r>
            <a:endParaRPr dirty="0">
              <a:solidFill>
                <a:srgbClr val="C00000"/>
              </a:solidFill>
            </a:endParaRPr>
          </a:p>
        </p:txBody>
      </p:sp>
      <p:graphicFrame>
        <p:nvGraphicFramePr>
          <p:cNvPr id="245" name="Google Shape;241;p2">
            <a:extLst>
              <a:ext uri="{FF2B5EF4-FFF2-40B4-BE49-F238E27FC236}">
                <a16:creationId xmlns:a16="http://schemas.microsoft.com/office/drawing/2014/main" id="{8DDB69C6-AE03-2C56-764D-2E546AB58F1F}"/>
              </a:ext>
            </a:extLst>
          </p:cNvPr>
          <p:cNvGraphicFramePr/>
          <p:nvPr/>
        </p:nvGraphicFramePr>
        <p:xfrm>
          <a:off x="742512" y="1706806"/>
          <a:ext cx="7949257" cy="4515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>
          <a:extLst>
            <a:ext uri="{FF2B5EF4-FFF2-40B4-BE49-F238E27FC236}">
              <a16:creationId xmlns:a16="http://schemas.microsoft.com/office/drawing/2014/main" id="{6D478DFD-5581-24D1-E00F-7E48F671F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oogle Shape;237;p2">
            <a:extLst>
              <a:ext uri="{FF2B5EF4-FFF2-40B4-BE49-F238E27FC236}">
                <a16:creationId xmlns:a16="http://schemas.microsoft.com/office/drawing/2014/main" id="{70B081F9-040F-E311-FD70-FC5B9837BD5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0800000" flipH="1">
            <a:off x="-10174" y="1"/>
            <a:ext cx="12202174" cy="1519356"/>
            <a:chOff x="0" y="-29769"/>
            <a:chExt cx="12202174" cy="1519356"/>
          </a:xfrm>
        </p:grpSpPr>
        <p:sp>
          <p:nvSpPr>
            <p:cNvPr id="238" name="Google Shape;238;p2">
              <a:extLst>
                <a:ext uri="{FF2B5EF4-FFF2-40B4-BE49-F238E27FC236}">
                  <a16:creationId xmlns:a16="http://schemas.microsoft.com/office/drawing/2014/main" id="{D55B4D8F-24DF-6017-9DFD-6214C222F40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-54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2">
              <a:extLst>
                <a:ext uri="{FF2B5EF4-FFF2-40B4-BE49-F238E27FC236}">
                  <a16:creationId xmlns:a16="http://schemas.microsoft.com/office/drawing/2014/main" id="{69D32A04-81C7-8216-4FD0-2A19475F3BC4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-5400000">
              <a:off x="9289101" y="-1429602"/>
              <a:ext cx="1507122" cy="4319024"/>
            </a:xfrm>
            <a:prstGeom prst="rect">
              <a:avLst/>
            </a:prstGeom>
            <a:gradFill>
              <a:gsLst>
                <a:gs pos="0">
                  <a:srgbClr val="9CC2E5">
                    <a:alpha val="0"/>
                  </a:srgbClr>
                </a:gs>
                <a:gs pos="58999">
                  <a:srgbClr val="9CC2E5">
                    <a:alpha val="0"/>
                  </a:srgbClr>
                </a:gs>
                <a:gs pos="100000">
                  <a:srgbClr val="9CC2E5"/>
                </a:gs>
              </a:gsLst>
              <a:lin ang="1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2">
              <a:extLst>
                <a:ext uri="{FF2B5EF4-FFF2-40B4-BE49-F238E27FC236}">
                  <a16:creationId xmlns:a16="http://schemas.microsoft.com/office/drawing/2014/main" id="{2CFA82F9-1071-F0DC-90D1-CA08826A5F0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5400000">
              <a:off x="2880884" y="-2910652"/>
              <a:ext cx="1519356" cy="7281123"/>
            </a:xfrm>
            <a:prstGeom prst="rect">
              <a:avLst/>
            </a:prstGeom>
            <a:gradFill>
              <a:gsLst>
                <a:gs pos="0">
                  <a:srgbClr val="9CC2E5">
                    <a:alpha val="0"/>
                  </a:srgbClr>
                </a:gs>
                <a:gs pos="29000">
                  <a:srgbClr val="9CC2E5">
                    <a:alpha val="0"/>
                  </a:srgbClr>
                </a:gs>
                <a:gs pos="100000">
                  <a:srgbClr val="2E75B5">
                    <a:alpha val="69803"/>
                  </a:srgbClr>
                </a:gs>
              </a:gsLst>
              <a:lin ang="102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1" name="Google Shape;241;p2">
            <a:extLst>
              <a:ext uri="{FF2B5EF4-FFF2-40B4-BE49-F238E27FC236}">
                <a16:creationId xmlns:a16="http://schemas.microsoft.com/office/drawing/2014/main" id="{76D52A36-365D-A7B5-0DBA-908F101552B6}"/>
              </a:ext>
            </a:extLst>
          </p:cNvPr>
          <p:cNvSpPr txBox="1"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42512" y="1706806"/>
            <a:ext cx="7949257" cy="4515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en-US" sz="3000" b="1" i="1" dirty="0">
                <a:latin typeface="Maiandra GD" panose="020E0502030308020204" pitchFamily="34" charset="0"/>
              </a:rPr>
              <a:t>A Multi-sectoral, evidence-based initiative that adopts a Whole Government and Society  Approach to enhance commitment and accountability towards ending new HIV infections, Pregnancies and sexual and Gender-Based Violence among adolescents in Kenya</a:t>
            </a:r>
            <a:endParaRPr b="1" dirty="0">
              <a:latin typeface="Maiandra GD" panose="020E0502030308020204" pitchFamily="34" charset="0"/>
            </a:endParaRPr>
          </a:p>
        </p:txBody>
      </p:sp>
      <p:pic>
        <p:nvPicPr>
          <p:cNvPr id="242" name="Google Shape;242;p2">
            <a:extLst>
              <a:ext uri="{FF2B5EF4-FFF2-40B4-BE49-F238E27FC236}">
                <a16:creationId xmlns:a16="http://schemas.microsoft.com/office/drawing/2014/main" id="{A6C97A0A-251C-9E92-B9F6-528B12DE546A}"/>
              </a:ext>
            </a:extLst>
          </p:cNvPr>
          <p:cNvPicPr preferRelativeResize="0"/>
          <p:nvPr>
            <p:custDataLst>
              <p:tags r:id="rId3"/>
            </p:custDataLst>
          </p:nvPr>
        </p:nvPicPr>
        <p:blipFill rotWithShape="1">
          <a:blip r:embed="rId10">
            <a:alphaModFix/>
          </a:blip>
          <a:srcRect l="21482" r="10923" b="-1"/>
          <a:stretch/>
        </p:blipFill>
        <p:spPr>
          <a:xfrm>
            <a:off x="8857370" y="1930014"/>
            <a:ext cx="2486738" cy="367896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">
            <a:extLst>
              <a:ext uri="{FF2B5EF4-FFF2-40B4-BE49-F238E27FC236}">
                <a16:creationId xmlns:a16="http://schemas.microsoft.com/office/drawing/2014/main" id="{C1F5350B-96DB-63EE-D0A3-95AF04818A0A}"/>
              </a:ext>
            </a:extLst>
          </p:cNvPr>
          <p:cNvSpPr txBox="1"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27869" y="368339"/>
            <a:ext cx="10706376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n-US" sz="3200" b="1" dirty="0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END THE TRIPLE THREAT PROGRAM IN KENYA</a:t>
            </a:r>
            <a:endParaRPr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29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D1E4314-43CC-0C9F-7552-A88FFA5E9C8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5132" y="1252106"/>
            <a:ext cx="10160479" cy="52373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Maiandra GD" panose="020E0502030308020204" pitchFamily="34" charset="0"/>
                <a:cs typeface="Calibri" panose="020F0502020204030204" pitchFamily="34" charset="0"/>
              </a:rPr>
              <a:t>Launched in 2020- the NSDCC, NCPD Ministry of Interior and National Administration, SDGAA, County Governments, UN joint team, partners, AYP and community stakeholders.</a:t>
            </a:r>
          </a:p>
          <a:p>
            <a:pPr marL="57150">
              <a:spcAft>
                <a:spcPts val="600"/>
              </a:spcAft>
            </a:pPr>
            <a:endParaRPr lang="en-US" sz="2400" dirty="0"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C00000"/>
                </a:solidFill>
                <a:latin typeface="Maiandra GD" panose="020E0502030308020204" pitchFamily="34" charset="0"/>
                <a:ea typeface="Calibri"/>
                <a:cs typeface="Calibri"/>
                <a:sym typeface="Calibri"/>
              </a:rPr>
              <a:t>Address the social determinants of risk and vulnerability in adolescent girls and young women for epidemic control </a:t>
            </a:r>
          </a:p>
          <a:p>
            <a:pPr marL="57150">
              <a:spcAft>
                <a:spcPts val="600"/>
              </a:spcAft>
            </a:pPr>
            <a:endParaRPr lang="en-US" sz="2400" dirty="0"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Maiandra GD" panose="020E0502030308020204" pitchFamily="34" charset="0"/>
                <a:cs typeface="Calibri" panose="020F0502020204030204" pitchFamily="34" charset="0"/>
              </a:rPr>
              <a:t>Anchored on the Triple Threat Commitment Plan (2023–2030)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Maiandra GD" panose="020E0502030308020204" pitchFamily="34" charset="0"/>
                <a:cs typeface="Calibri" panose="020F0502020204030204" pitchFamily="34" charset="0"/>
              </a:rPr>
              <a:t>Adopts a whole-of-government, whole-of-society approach </a:t>
            </a:r>
            <a:r>
              <a:rPr lang="en-US" sz="2400" dirty="0">
                <a:latin typeface="Maiandra GD" panose="020E0502030308020204" pitchFamily="34" charset="0"/>
              </a:rPr>
              <a:t> to enhance commitment and accountability </a:t>
            </a:r>
            <a:endParaRPr lang="en-US" sz="2400" dirty="0">
              <a:latin typeface="Maiandra GD" panose="020E050203030802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4538EA-64F7-16BB-AD9F-E2F977EC94F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225984" y="103908"/>
            <a:ext cx="1902631" cy="1902631"/>
          </a:xfrm>
          <a:prstGeom prst="rect">
            <a:avLst/>
          </a:prstGeom>
        </p:spPr>
      </p:pic>
      <p:pic>
        <p:nvPicPr>
          <p:cNvPr id="3" name="Content Placeholder 6" descr="Text&#10;&#10;Description automatically generated with low confidence">
            <a:extLst>
              <a:ext uri="{FF2B5EF4-FFF2-40B4-BE49-F238E27FC236}">
                <a16:creationId xmlns:a16="http://schemas.microsoft.com/office/drawing/2014/main" id="{026EAD1B-87BE-5C5F-55D6-529EF8E78F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984" b="1"/>
          <a:stretch/>
        </p:blipFill>
        <p:spPr bwMode="auto">
          <a:xfrm>
            <a:off x="9524474" y="6232257"/>
            <a:ext cx="2401519" cy="594256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E6D965-C43C-3191-9B95-1E0F8AC531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702" y="159999"/>
            <a:ext cx="10385713" cy="7276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2C0DD1B-EE1B-B5BA-6DBB-BF2D91318091}"/>
              </a:ext>
            </a:extLst>
          </p:cNvPr>
          <p:cNvSpPr txBox="1"/>
          <p:nvPr/>
        </p:nvSpPr>
        <p:spPr>
          <a:xfrm>
            <a:off x="2725352" y="369171"/>
            <a:ext cx="6247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END THE TRIPLE THREAT PROGRAM</a:t>
            </a:r>
            <a:endParaRPr lang="en-US" sz="2400" b="1" dirty="0">
              <a:solidFill>
                <a:srgbClr val="C0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751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835AB147-2FC0-515E-24D6-B1D7BBE6984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/>
          <a:srcRect l="4066" t="37671" r="2285" b="18457"/>
          <a:stretch/>
        </p:blipFill>
        <p:spPr bwMode="auto">
          <a:xfrm>
            <a:off x="758536" y="618900"/>
            <a:ext cx="9351818" cy="190089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TextBox 5">
            <a:extLst>
              <a:ext uri="{FF2B5EF4-FFF2-40B4-BE49-F238E27FC236}">
                <a16:creationId xmlns:a16="http://schemas.microsoft.com/office/drawing/2014/main" id="{1727306C-816B-9AFB-2864-1889BC28D1B4}"/>
              </a:ext>
            </a:extLst>
          </p:cNvPr>
          <p:cNvGraphicFramePr/>
          <p:nvPr/>
        </p:nvGraphicFramePr>
        <p:xfrm>
          <a:off x="392687" y="2868333"/>
          <a:ext cx="9435711" cy="3442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47444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Slide Background">
            <a:extLst>
              <a:ext uri="{FF2B5EF4-FFF2-40B4-BE49-F238E27FC236}">
                <a16:creationId xmlns:a16="http://schemas.microsoft.com/office/drawing/2014/main" id="{B210AC1D-4063-4C6E-9528-FA9C4C0C1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02F8C595-E68C-4306-AED8-DC7826A0A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94D01-6B29-76A4-8A6E-6F6222A81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3686" y="75837"/>
            <a:ext cx="7028396" cy="1919707"/>
          </a:xfrm>
        </p:spPr>
        <p:txBody>
          <a:bodyPr anchor="ctr">
            <a:normAutofit/>
          </a:bodyPr>
          <a:lstStyle/>
          <a:p>
            <a:r>
              <a:rPr lang="en-US" sz="5400" b="1" dirty="0"/>
              <a:t>The Commitment Plan</a:t>
            </a:r>
            <a:br>
              <a:rPr lang="en-US" b="1" dirty="0"/>
            </a:b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50F3316-8903-D229-771D-544DAA371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5478" y="1096370"/>
            <a:ext cx="7740127" cy="482098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200" dirty="0"/>
              <a:t>This Commitment Plan presents strategies to implement a </a:t>
            </a:r>
            <a:r>
              <a:rPr lang="en-US" sz="3200" b="1" dirty="0"/>
              <a:t>national scorecard</a:t>
            </a:r>
            <a:r>
              <a:rPr lang="en-US" sz="3200" dirty="0"/>
              <a:t> through a </a:t>
            </a:r>
            <a:r>
              <a:rPr lang="en-US" sz="3200" b="1" dirty="0"/>
              <a:t>coordinated and accountable whole-of-nation approach.</a:t>
            </a:r>
            <a:endParaRPr lang="en-US" sz="3200" dirty="0"/>
          </a:p>
          <a:p>
            <a:endParaRPr lang="en-US" sz="3600" dirty="0"/>
          </a:p>
        </p:txBody>
      </p:sp>
      <p:pic>
        <p:nvPicPr>
          <p:cNvPr id="24" name="Content Placeholder 4" descr="A person holding a baby&#10;&#10;AI-generated content may be incorrect.">
            <a:extLst>
              <a:ext uri="{FF2B5EF4-FFF2-40B4-BE49-F238E27FC236}">
                <a16:creationId xmlns:a16="http://schemas.microsoft.com/office/drawing/2014/main" id="{AE5571BE-2029-03CE-AEE6-237C3CE92D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787" r="3" b="4"/>
          <a:stretch>
            <a:fillRect/>
          </a:stretch>
        </p:blipFill>
        <p:spPr>
          <a:xfrm rot="20496693">
            <a:off x="639489" y="1795870"/>
            <a:ext cx="2479729" cy="326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07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CDA23C-C12C-2942-C448-B69E40CD1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733" y="548464"/>
            <a:ext cx="6798541" cy="1675623"/>
          </a:xfrm>
        </p:spPr>
        <p:txBody>
          <a:bodyPr anchor="b">
            <a:normAutofit/>
          </a:bodyPr>
          <a:lstStyle/>
          <a:p>
            <a:r>
              <a:rPr lang="en-US" sz="4000" b="1" dirty="0"/>
              <a:t>Core Approach for Development of the Plan</a:t>
            </a:r>
            <a:endParaRPr lang="en-US" sz="40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44F1945-537B-0F2F-5FC5-8B73EAF782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492" r="15039" b="-1"/>
          <a:stretch>
            <a:fillRect/>
          </a:stretch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graphicFrame>
        <p:nvGraphicFramePr>
          <p:cNvPr id="32" name="Content Placeholder 2">
            <a:extLst>
              <a:ext uri="{FF2B5EF4-FFF2-40B4-BE49-F238E27FC236}">
                <a16:creationId xmlns:a16="http://schemas.microsoft.com/office/drawing/2014/main" id="{43BE3C35-52A3-9225-A4B1-AF5181457D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1264383"/>
              </p:ext>
            </p:extLst>
          </p:nvPr>
        </p:nvGraphicFramePr>
        <p:xfrm>
          <a:off x="4553734" y="2409830"/>
          <a:ext cx="6798539" cy="3705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603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449242-3BE2-8BE2-75A3-398B46C61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275" y="1243262"/>
            <a:ext cx="6096000" cy="585537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b="1" dirty="0">
                <a:latin typeface="Maiandra GD" panose="020E0502030308020204" pitchFamily="34" charset="0"/>
              </a:rPr>
              <a:t>Why the Commitment Plan? </a:t>
            </a:r>
          </a:p>
        </p:txBody>
      </p:sp>
      <p:pic>
        <p:nvPicPr>
          <p:cNvPr id="5" name="Content Placeholder 4" descr="A person holding a baby&#10;&#10;AI-generated content may be incorrect.">
            <a:extLst>
              <a:ext uri="{FF2B5EF4-FFF2-40B4-BE49-F238E27FC236}">
                <a16:creationId xmlns:a16="http://schemas.microsoft.com/office/drawing/2014/main" id="{CA05C31E-3854-6D5B-F847-A1282C7704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5787" r="3" b="4"/>
          <a:stretch>
            <a:fillRect/>
          </a:stretch>
        </p:blipFill>
        <p:spPr>
          <a:xfrm rot="20496693">
            <a:off x="873333" y="712176"/>
            <a:ext cx="4125201" cy="5433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0988A9-9FA3-F7A2-BB40-7676CAEF6BBF}"/>
              </a:ext>
            </a:extLst>
          </p:cNvPr>
          <p:cNvSpPr txBox="1"/>
          <p:nvPr/>
        </p:nvSpPr>
        <p:spPr>
          <a:xfrm>
            <a:off x="6094475" y="2181069"/>
            <a:ext cx="550021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Maiandra GD" panose="020E0502030308020204" pitchFamily="34" charset="0"/>
              </a:rPr>
              <a:t>To mobilize stakeholders and accelerate actions toward </a:t>
            </a:r>
            <a:r>
              <a:rPr lang="en-US" sz="2800" b="1" dirty="0">
                <a:latin typeface="Maiandra GD" panose="020E0502030308020204" pitchFamily="34" charset="0"/>
              </a:rPr>
              <a:t>reducing adolescent pregnancies, eliminating sexual and gender-based violence (SGBV), and preventing new HIV infections</a:t>
            </a:r>
            <a:r>
              <a:rPr lang="en-US" sz="2800" dirty="0">
                <a:latin typeface="Maiandra GD" panose="020E0502030308020204" pitchFamily="34" charset="0"/>
              </a:rPr>
              <a:t> among adolescents and young people in Kenya.</a:t>
            </a:r>
          </a:p>
        </p:txBody>
      </p:sp>
    </p:spTree>
    <p:extLst>
      <p:ext uri="{BB962C8B-B14F-4D97-AF65-F5344CB8AC3E}">
        <p14:creationId xmlns:p14="http://schemas.microsoft.com/office/powerpoint/2010/main" val="3644747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3CE3A66-5BFE-2554-3BBA-260F6BDC2BB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E91264-4345-4901-BD57-1DB6E9B63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/>
              <a:t>National Priorities to End the Triple Threat</a:t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739C3E0E-B09D-D086-77CD-D2AC9F7412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1588634"/>
              </p:ext>
            </p:extLst>
          </p:nvPr>
        </p:nvGraphicFramePr>
        <p:xfrm>
          <a:off x="838200" y="1008992"/>
          <a:ext cx="10515600" cy="5696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9699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606</Words>
  <Application>Microsoft Office PowerPoint</Application>
  <PresentationFormat>Widescreen</PresentationFormat>
  <Paragraphs>61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Maiandra GD</vt:lpstr>
      <vt:lpstr>Office Theme</vt:lpstr>
      <vt:lpstr> National Commitment Plan to End the ‘Triple Threat’ of</vt:lpstr>
      <vt:lpstr>END THE TRIPLE THREAT PROGRAM IN KENYA</vt:lpstr>
      <vt:lpstr>END THE TRIPLE THREAT PROGRAM IN KENYA</vt:lpstr>
      <vt:lpstr>PowerPoint Presentation</vt:lpstr>
      <vt:lpstr>PowerPoint Presentation</vt:lpstr>
      <vt:lpstr>The Commitment Plan </vt:lpstr>
      <vt:lpstr>Core Approach for Development of the Plan</vt:lpstr>
      <vt:lpstr>Why the Commitment Plan? </vt:lpstr>
      <vt:lpstr>National Priorities to End the Triple Threat </vt:lpstr>
      <vt:lpstr>Roles of Key Stakeholders </vt:lpstr>
      <vt:lpstr>Commitments to End the Triple Threat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Joseph Simiyu</dc:creator>
  <cp:lastModifiedBy>Irene Gomba</cp:lastModifiedBy>
  <cp:revision>3</cp:revision>
  <dcterms:created xsi:type="dcterms:W3CDTF">2025-08-01T07:05:27Z</dcterms:created>
  <dcterms:modified xsi:type="dcterms:W3CDTF">2026-04-22T13:42:44Z</dcterms:modified>
</cp:coreProperties>
</file>